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4" r:id="rId11"/>
    <p:sldId id="265" r:id="rId12"/>
    <p:sldId id="268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A5970-5B35-4713-A294-396EF5D6AC3B}" v="110" dt="2024-11-24T10:41:26.785"/>
    <p1510:client id="{93115D0E-3A7F-3EFF-4276-C79A3B404217}" v="1232" dt="2024-11-24T07:01:50.419"/>
    <p1510:client id="{EBDDDC44-5FD3-CA4B-94F8-B5D5513E542B}" v="1351" dt="2024-11-24T07:51:11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Oue" userId="S::1562496@sga.pucminas.br::c17ab8a4-66bd-443e-8471-6a752c16ae51" providerId="AD" clId="Web-{91DA5970-5B35-4713-A294-396EF5D6AC3B}"/>
    <pc:docChg chg="modSld">
      <pc:chgData name="Lucas Oue" userId="S::1562496@sga.pucminas.br::c17ab8a4-66bd-443e-8471-6a752c16ae51" providerId="AD" clId="Web-{91DA5970-5B35-4713-A294-396EF5D6AC3B}" dt="2024-11-24T10:41:26.785" v="108" actId="20577"/>
      <pc:docMkLst>
        <pc:docMk/>
      </pc:docMkLst>
      <pc:sldChg chg="modSp">
        <pc:chgData name="Lucas Oue" userId="S::1562496@sga.pucminas.br::c17ab8a4-66bd-443e-8471-6a752c16ae51" providerId="AD" clId="Web-{91DA5970-5B35-4713-A294-396EF5D6AC3B}" dt="2024-11-24T10:39:40.250" v="57" actId="20577"/>
        <pc:sldMkLst>
          <pc:docMk/>
          <pc:sldMk cId="835433510" sldId="258"/>
        </pc:sldMkLst>
        <pc:spChg chg="mod">
          <ac:chgData name="Lucas Oue" userId="S::1562496@sga.pucminas.br::c17ab8a4-66bd-443e-8471-6a752c16ae51" providerId="AD" clId="Web-{91DA5970-5B35-4713-A294-396EF5D6AC3B}" dt="2024-11-24T10:39:40.250" v="57" actId="20577"/>
          <ac:spMkLst>
            <pc:docMk/>
            <pc:sldMk cId="835433510" sldId="258"/>
            <ac:spMk id="30" creationId="{1D97E120-C590-190B-09D5-D443D949CF8A}"/>
          </ac:spMkLst>
        </pc:spChg>
      </pc:sldChg>
      <pc:sldChg chg="modSp">
        <pc:chgData name="Lucas Oue" userId="S::1562496@sga.pucminas.br::c17ab8a4-66bd-443e-8471-6a752c16ae51" providerId="AD" clId="Web-{91DA5970-5B35-4713-A294-396EF5D6AC3B}" dt="2024-11-24T10:40:19.970" v="103" actId="20577"/>
        <pc:sldMkLst>
          <pc:docMk/>
          <pc:sldMk cId="539688146" sldId="260"/>
        </pc:sldMkLst>
        <pc:spChg chg="mod">
          <ac:chgData name="Lucas Oue" userId="S::1562496@sga.pucminas.br::c17ab8a4-66bd-443e-8471-6a752c16ae51" providerId="AD" clId="Web-{91DA5970-5B35-4713-A294-396EF5D6AC3B}" dt="2024-11-24T10:40:19.970" v="103" actId="20577"/>
          <ac:spMkLst>
            <pc:docMk/>
            <pc:sldMk cId="539688146" sldId="260"/>
            <ac:spMk id="8" creationId="{86159CDB-306E-9B68-67F0-860F744C60B6}"/>
          </ac:spMkLst>
        </pc:spChg>
      </pc:sldChg>
      <pc:sldChg chg="modSp">
        <pc:chgData name="Lucas Oue" userId="S::1562496@sga.pucminas.br::c17ab8a4-66bd-443e-8471-6a752c16ae51" providerId="AD" clId="Web-{91DA5970-5B35-4713-A294-396EF5D6AC3B}" dt="2024-11-24T10:41:26.785" v="108" actId="20577"/>
        <pc:sldMkLst>
          <pc:docMk/>
          <pc:sldMk cId="2506618101" sldId="268"/>
        </pc:sldMkLst>
        <pc:spChg chg="mod">
          <ac:chgData name="Lucas Oue" userId="S::1562496@sga.pucminas.br::c17ab8a4-66bd-443e-8471-6a752c16ae51" providerId="AD" clId="Web-{91DA5970-5B35-4713-A294-396EF5D6AC3B}" dt="2024-11-24T10:41:26.785" v="108" actId="20577"/>
          <ac:spMkLst>
            <pc:docMk/>
            <pc:sldMk cId="2506618101" sldId="268"/>
            <ac:spMk id="3" creationId="{4D665C23-5EB9-0F89-B045-597B56972076}"/>
          </ac:spMkLst>
        </pc:spChg>
      </pc:sldChg>
    </pc:docChg>
  </pc:docChgLst>
  <pc:docChgLst>
    <pc:chgData name="Lucas Oue" userId="S::1562496@sga.pucminas.br::c17ab8a4-66bd-443e-8471-6a752c16ae51" providerId="AD" clId="Web-{93115D0E-3A7F-3EFF-4276-C79A3B404217}"/>
    <pc:docChg chg="addSld modSld addMainMaster delMainMaster">
      <pc:chgData name="Lucas Oue" userId="S::1562496@sga.pucminas.br::c17ab8a4-66bd-443e-8471-6a752c16ae51" providerId="AD" clId="Web-{93115D0E-3A7F-3EFF-4276-C79A3B404217}" dt="2024-11-24T07:01:50.419" v="1252" actId="20577"/>
      <pc:docMkLst>
        <pc:docMk/>
      </pc:docMkLst>
      <pc:sldChg chg="addSp delSp modSp mod setBg modClrScheme setClrOvrMap chgLayout">
        <pc:chgData name="Lucas Oue" userId="S::1562496@sga.pucminas.br::c17ab8a4-66bd-443e-8471-6a752c16ae51" providerId="AD" clId="Web-{93115D0E-3A7F-3EFF-4276-C79A3B404217}" dt="2024-11-24T06:34:17.760" v="259" actId="20577"/>
        <pc:sldMkLst>
          <pc:docMk/>
          <pc:sldMk cId="2299734367" sldId="256"/>
        </pc:sldMkLst>
        <pc:spChg chg="mod ord">
          <ac:chgData name="Lucas Oue" userId="S::1562496@sga.pucminas.br::c17ab8a4-66bd-443e-8471-6a752c16ae51" providerId="AD" clId="Web-{93115D0E-3A7F-3EFF-4276-C79A3B404217}" dt="2024-11-24T06:34:17.760" v="259" actId="20577"/>
          <ac:spMkLst>
            <pc:docMk/>
            <pc:sldMk cId="2299734367" sldId="256"/>
            <ac:spMk id="2" creationId="{00000000-0000-0000-0000-000000000000}"/>
          </ac:spMkLst>
        </pc:spChg>
        <pc:spChg chg="mod ord">
          <ac:chgData name="Lucas Oue" userId="S::1562496@sga.pucminas.br::c17ab8a4-66bd-443e-8471-6a752c16ae51" providerId="AD" clId="Web-{93115D0E-3A7F-3EFF-4276-C79A3B404217}" dt="2024-11-24T06:33:41.508" v="249" actId="1076"/>
          <ac:spMkLst>
            <pc:docMk/>
            <pc:sldMk cId="2299734367" sldId="256"/>
            <ac:spMk id="3" creationId="{00000000-0000-0000-0000-00000000000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06.985" v="11"/>
          <ac:spMkLst>
            <pc:docMk/>
            <pc:sldMk cId="2299734367" sldId="256"/>
            <ac:spMk id="5" creationId="{DE27238C-8EAF-4098-86E6-7723B7DAE601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06.985" v="11"/>
          <ac:spMkLst>
            <pc:docMk/>
            <pc:sldMk cId="2299734367" sldId="256"/>
            <ac:spMk id="6" creationId="{992F97B1-1891-4FCC-9E5F-BA97EDB48F89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06.985" v="11"/>
          <ac:spMkLst>
            <pc:docMk/>
            <pc:sldMk cId="2299734367" sldId="256"/>
            <ac:spMk id="7" creationId="{78C6C821-FEE1-4EB6-9590-C021440C77DE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14.091" v="5"/>
          <ac:spMkLst>
            <pc:docMk/>
            <pc:sldMk cId="2299734367" sldId="256"/>
            <ac:spMk id="8" creationId="{3A6C273A-38F2-4D34-98BF-47B248862B76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3.778" v="1"/>
          <ac:spMkLst>
            <pc:docMk/>
            <pc:sldMk cId="2299734367" sldId="256"/>
            <ac:spMk id="9" creationId="{A5D0B0D3-D735-4619-AA45-B57B791E1744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14.091" v="5"/>
          <ac:spMkLst>
            <pc:docMk/>
            <pc:sldMk cId="2299734367" sldId="256"/>
            <ac:spMk id="10" creationId="{2E2CF659-EE5D-432C-B47F-10AC4A48A347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3.778" v="1"/>
          <ac:spMkLst>
            <pc:docMk/>
            <pc:sldMk cId="2299734367" sldId="256"/>
            <ac:spMk id="11" creationId="{CF7F2079-504C-499A-A644-58F4DDC7643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14.091" v="5"/>
          <ac:spMkLst>
            <pc:docMk/>
            <pc:sldMk cId="2299734367" sldId="256"/>
            <ac:spMk id="12" creationId="{03E51277-1095-412F-913B-8FA8021AA626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06.985" v="11"/>
          <ac:spMkLst>
            <pc:docMk/>
            <pc:sldMk cId="2299734367" sldId="256"/>
            <ac:spMk id="15" creationId="{B61A74B3-E247-44D4-8C48-FAE8E2056401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12.439" v="13"/>
          <ac:spMkLst>
            <pc:docMk/>
            <pc:sldMk cId="2299734367" sldId="256"/>
            <ac:spMk id="17" creationId="{C28D0172-F2E0-4763-9C35-F022664959D8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12.439" v="13"/>
          <ac:spMkLst>
            <pc:docMk/>
            <pc:sldMk cId="2299734367" sldId="256"/>
            <ac:spMk id="18" creationId="{9F2851FB-E841-4509-8A6D-A416376EA38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2:12.439" v="13"/>
          <ac:spMkLst>
            <pc:docMk/>
            <pc:sldMk cId="2299734367" sldId="256"/>
            <ac:spMk id="19" creationId="{DF6FB2B2-CE21-407F-B22E-302DADC2C3D3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3.778" v="1"/>
          <ac:spMkLst>
            <pc:docMk/>
            <pc:sldMk cId="2299734367" sldId="256"/>
            <ac:spMk id="21" creationId="{3D505D40-32E9-4C48-81F8-AD80433BE6B7}"/>
          </ac:spMkLst>
        </pc:spChg>
        <pc:spChg chg="add del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22" creationId="{E6A222EB-A81E-4238-B08D-AAB1828C8E0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24" creationId="{E014676C-074B-475A-8346-9C901C86CB97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9.856" v="3"/>
          <ac:spMkLst>
            <pc:docMk/>
            <pc:sldMk cId="2299734367" sldId="256"/>
            <ac:spMk id="32" creationId="{9B45BA4C-9B54-4496-821F-9E0985CA984D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9.856" v="3"/>
          <ac:spMkLst>
            <pc:docMk/>
            <pc:sldMk cId="2299734367" sldId="256"/>
            <ac:spMk id="33" creationId="{85E1BB9D-FAFF-4C3E-9E44-13F8FBABCD62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09.856" v="3"/>
          <ac:spMkLst>
            <pc:docMk/>
            <pc:sldMk cId="2299734367" sldId="256"/>
            <ac:spMk id="34" creationId="{A8DDC302-DBEC-4742-B54B-5E9AAFE96961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46.656" v="7"/>
          <ac:spMkLst>
            <pc:docMk/>
            <pc:sldMk cId="2299734367" sldId="256"/>
            <ac:spMk id="43" creationId="{7BCC6446-8462-4A63-9B6F-8F57EC40F648}"/>
          </ac:spMkLst>
        </pc:spChg>
        <pc:spChg chg="add del">
          <ac:chgData name="Lucas Oue" userId="S::1562496@sga.pucminas.br::c17ab8a4-66bd-443e-8471-6a752c16ae51" providerId="AD" clId="Web-{93115D0E-3A7F-3EFF-4276-C79A3B404217}" dt="2024-11-24T06:21:46.656" v="7"/>
          <ac:spMkLst>
            <pc:docMk/>
            <pc:sldMk cId="2299734367" sldId="256"/>
            <ac:spMk id="54" creationId="{BA6285CA-6AFA-4F27-AFB5-1B32CDE09B1A}"/>
          </ac:spMkLst>
        </pc:spChg>
        <pc:spChg chg="add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58" creationId="{C6A81905-F480-46A4-BC10-215D24EA1AE6}"/>
          </ac:spMkLst>
        </pc:spChg>
        <pc:spChg chg="add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60" creationId="{36FD4D9D-3784-41E8-8405-A42B72F51331}"/>
          </ac:spMkLst>
        </pc:spChg>
        <pc:spChg chg="add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62" creationId="{09811DF6-66E4-43D5-B564-3151796531ED}"/>
          </ac:spMkLst>
        </pc:spChg>
        <pc:spChg chg="add">
          <ac:chgData name="Lucas Oue" userId="S::1562496@sga.pucminas.br::c17ab8a4-66bd-443e-8471-6a752c16ae51" providerId="AD" clId="Web-{93115D0E-3A7F-3EFF-4276-C79A3B404217}" dt="2024-11-24T06:32:07.220" v="227"/>
          <ac:spMkLst>
            <pc:docMk/>
            <pc:sldMk cId="2299734367" sldId="256"/>
            <ac:spMk id="64" creationId="{60817A52-B891-4228-A61E-0C0A57632DDA}"/>
          </ac:spMkLst>
        </pc:spChg>
        <pc:grpChg chg="add del">
          <ac:chgData name="Lucas Oue" userId="S::1562496@sga.pucminas.br::c17ab8a4-66bd-443e-8471-6a752c16ae51" providerId="AD" clId="Web-{93115D0E-3A7F-3EFF-4276-C79A3B404217}" dt="2024-11-24T06:21:03.778" v="1"/>
          <ac:grpSpMkLst>
            <pc:docMk/>
            <pc:sldMk cId="2299734367" sldId="256"/>
            <ac:grpSpMk id="13" creationId="{DBBA0A0D-8F6A-400A-9E49-8C008E2C7DB1}"/>
          </ac:grpSpMkLst>
        </pc:grpChg>
        <pc:grpChg chg="add del">
          <ac:chgData name="Lucas Oue" userId="S::1562496@sga.pucminas.br::c17ab8a4-66bd-443e-8471-6a752c16ae51" providerId="AD" clId="Web-{93115D0E-3A7F-3EFF-4276-C79A3B404217}" dt="2024-11-24T06:21:14.091" v="5"/>
          <ac:grpSpMkLst>
            <pc:docMk/>
            <pc:sldMk cId="2299734367" sldId="256"/>
            <ac:grpSpMk id="14" creationId="{8537CE76-9FE9-4102-99A9-DDF75FFBBCFA}"/>
          </ac:grpSpMkLst>
        </pc:grpChg>
        <pc:grpChg chg="add del">
          <ac:chgData name="Lucas Oue" userId="S::1562496@sga.pucminas.br::c17ab8a4-66bd-443e-8471-6a752c16ae51" providerId="AD" clId="Web-{93115D0E-3A7F-3EFF-4276-C79A3B404217}" dt="2024-11-24T06:21:03.778" v="1"/>
          <ac:grpSpMkLst>
            <pc:docMk/>
            <pc:sldMk cId="2299734367" sldId="256"/>
            <ac:grpSpMk id="23" creationId="{C507BF36-B92B-4CAC-BCA7-8364B51E1F09}"/>
          </ac:grpSpMkLst>
        </pc:grpChg>
        <pc:grpChg chg="add del">
          <ac:chgData name="Lucas Oue" userId="S::1562496@sga.pucminas.br::c17ab8a4-66bd-443e-8471-6a752c16ae51" providerId="AD" clId="Web-{93115D0E-3A7F-3EFF-4276-C79A3B404217}" dt="2024-11-24T06:21:14.091" v="5"/>
          <ac:grpSpMkLst>
            <pc:docMk/>
            <pc:sldMk cId="2299734367" sldId="256"/>
            <ac:grpSpMk id="46" creationId="{DDB99EF5-8801-40E2-83D3-196FADCBBA7F}"/>
          </ac:grpSpMkLst>
        </pc:grpChg>
        <pc:grpChg chg="add del">
          <ac:chgData name="Lucas Oue" userId="S::1562496@sga.pucminas.br::c17ab8a4-66bd-443e-8471-6a752c16ae51" providerId="AD" clId="Web-{93115D0E-3A7F-3EFF-4276-C79A3B404217}" dt="2024-11-24T06:21:14.091" v="5"/>
          <ac:grpSpMkLst>
            <pc:docMk/>
            <pc:sldMk cId="2299734367" sldId="256"/>
            <ac:grpSpMk id="51" creationId="{2FD3C428-0CD4-4982-9FCB-A1DA31DAB721}"/>
          </ac:grpSpMkLst>
        </pc:grpChg>
        <pc:grpChg chg="add del">
          <ac:chgData name="Lucas Oue" userId="S::1562496@sga.pucminas.br::c17ab8a4-66bd-443e-8471-6a752c16ae51" providerId="AD" clId="Web-{93115D0E-3A7F-3EFF-4276-C79A3B404217}" dt="2024-11-24T06:21:46.656" v="7"/>
          <ac:grpSpMkLst>
            <pc:docMk/>
            <pc:sldMk cId="2299734367" sldId="256"/>
            <ac:grpSpMk id="55" creationId="{8A706956-04C2-4ACD-BBB0-A7A81707BFDE}"/>
          </ac:grpSpMkLst>
        </pc:grpChg>
        <pc:picChg chg="add del">
          <ac:chgData name="Lucas Oue" userId="S::1562496@sga.pucminas.br::c17ab8a4-66bd-443e-8471-6a752c16ae51" providerId="AD" clId="Web-{93115D0E-3A7F-3EFF-4276-C79A3B404217}" dt="2024-11-24T06:21:03.778" v="1"/>
          <ac:picMkLst>
            <pc:docMk/>
            <pc:sldMk cId="2299734367" sldId="256"/>
            <ac:picMk id="4" creationId="{7F480153-8988-2411-3744-B0E7AA8E27A0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21:09.856" v="3"/>
          <ac:picMkLst>
            <pc:docMk/>
            <pc:sldMk cId="2299734367" sldId="256"/>
            <ac:picMk id="35" creationId="{03A3B775-3CC8-12C7-3DFE-E56B1DC4425D}"/>
          </ac:picMkLst>
        </pc:picChg>
        <pc:picChg chg="add mod">
          <ac:chgData name="Lucas Oue" userId="S::1562496@sga.pucminas.br::c17ab8a4-66bd-443e-8471-6a752c16ae51" providerId="AD" clId="Web-{93115D0E-3A7F-3EFF-4276-C79A3B404217}" dt="2024-11-24T06:32:07.220" v="227"/>
          <ac:picMkLst>
            <pc:docMk/>
            <pc:sldMk cId="2299734367" sldId="256"/>
            <ac:picMk id="53" creationId="{2A6105D6-DE86-4077-1816-0940C6947048}"/>
          </ac:picMkLst>
        </pc:picChg>
        <pc:cxnChg chg="add del">
          <ac:chgData name="Lucas Oue" userId="S::1562496@sga.pucminas.br::c17ab8a4-66bd-443e-8471-6a752c16ae51" providerId="AD" clId="Web-{93115D0E-3A7F-3EFF-4276-C79A3B404217}" dt="2024-11-24T06:32:07.220" v="227"/>
          <ac:cxnSpMkLst>
            <pc:docMk/>
            <pc:sldMk cId="2299734367" sldId="256"/>
            <ac:cxnSpMk id="25" creationId="{179C4C8E-197B-4679-AE96-B5147F971C90}"/>
          </ac:cxnSpMkLst>
        </pc:cxnChg>
      </pc:sldChg>
      <pc:sldChg chg="addSp delSp modSp new mod setBg setClrOvrMap">
        <pc:chgData name="Lucas Oue" userId="S::1562496@sga.pucminas.br::c17ab8a4-66bd-443e-8471-6a752c16ae51" providerId="AD" clId="Web-{93115D0E-3A7F-3EFF-4276-C79A3B404217}" dt="2024-11-24T06:55:53.924" v="927" actId="14100"/>
        <pc:sldMkLst>
          <pc:docMk/>
          <pc:sldMk cId="221332279" sldId="257"/>
        </pc:sldMkLst>
        <pc:spChg chg="mod">
          <ac:chgData name="Lucas Oue" userId="S::1562496@sga.pucminas.br::c17ab8a4-66bd-443e-8471-6a752c16ae51" providerId="AD" clId="Web-{93115D0E-3A7F-3EFF-4276-C79A3B404217}" dt="2024-11-24T06:39:01.208" v="419"/>
          <ac:spMkLst>
            <pc:docMk/>
            <pc:sldMk cId="221332279" sldId="257"/>
            <ac:spMk id="2" creationId="{7D7B77A8-B5C4-1076-1222-EDD5930A8711}"/>
          </ac:spMkLst>
        </pc:spChg>
        <pc:spChg chg="del mod">
          <ac:chgData name="Lucas Oue" userId="S::1562496@sga.pucminas.br::c17ab8a4-66bd-443e-8471-6a752c16ae51" providerId="AD" clId="Web-{93115D0E-3A7F-3EFF-4276-C79A3B404217}" dt="2024-11-24T06:36:57.715" v="397"/>
          <ac:spMkLst>
            <pc:docMk/>
            <pc:sldMk cId="221332279" sldId="257"/>
            <ac:spMk id="3" creationId="{B175D425-42FC-FC3C-237F-DBD74BD735F4}"/>
          </ac:spMkLst>
        </pc:spChg>
        <pc:spChg chg="add mod">
          <ac:chgData name="Lucas Oue" userId="S::1562496@sga.pucminas.br::c17ab8a4-66bd-443e-8471-6a752c16ae51" providerId="AD" clId="Web-{93115D0E-3A7F-3EFF-4276-C79A3B404217}" dt="2024-11-24T06:55:53.924" v="927" actId="14100"/>
          <ac:spMkLst>
            <pc:docMk/>
            <pc:sldMk cId="221332279" sldId="257"/>
            <ac:spMk id="5" creationId="{959912AF-41C9-A062-9366-07F1BBE1303E}"/>
          </ac:spMkLst>
        </pc:spChg>
        <pc:spChg chg="add">
          <ac:chgData name="Lucas Oue" userId="S::1562496@sga.pucminas.br::c17ab8a4-66bd-443e-8471-6a752c16ae51" providerId="AD" clId="Web-{93115D0E-3A7F-3EFF-4276-C79A3B404217}" dt="2024-11-24T06:39:01.208" v="419"/>
          <ac:spMkLst>
            <pc:docMk/>
            <pc:sldMk cId="221332279" sldId="257"/>
            <ac:spMk id="11" creationId="{9362849A-570D-49DB-954C-63F144E88A4A}"/>
          </ac:spMkLst>
        </pc:spChg>
        <pc:spChg chg="add">
          <ac:chgData name="Lucas Oue" userId="S::1562496@sga.pucminas.br::c17ab8a4-66bd-443e-8471-6a752c16ae51" providerId="AD" clId="Web-{93115D0E-3A7F-3EFF-4276-C79A3B404217}" dt="2024-11-24T06:39:01.208" v="419"/>
          <ac:spMkLst>
            <pc:docMk/>
            <pc:sldMk cId="221332279" sldId="257"/>
            <ac:spMk id="13" creationId="{1CA42011-E478-428B-9D15-A98E338BF8C1}"/>
          </ac:spMkLst>
        </pc:spChg>
        <pc:spChg chg="add">
          <ac:chgData name="Lucas Oue" userId="S::1562496@sga.pucminas.br::c17ab8a4-66bd-443e-8471-6a752c16ae51" providerId="AD" clId="Web-{93115D0E-3A7F-3EFF-4276-C79A3B404217}" dt="2024-11-24T06:39:01.208" v="419"/>
          <ac:spMkLst>
            <pc:docMk/>
            <pc:sldMk cId="221332279" sldId="257"/>
            <ac:spMk id="15" creationId="{9ED2773C-FE51-4632-BA46-036BDCDA6E5C}"/>
          </ac:spMkLst>
        </pc:spChg>
        <pc:spChg chg="add">
          <ac:chgData name="Lucas Oue" userId="S::1562496@sga.pucminas.br::c17ab8a4-66bd-443e-8471-6a752c16ae51" providerId="AD" clId="Web-{93115D0E-3A7F-3EFF-4276-C79A3B404217}" dt="2024-11-24T06:39:01.208" v="419"/>
          <ac:spMkLst>
            <pc:docMk/>
            <pc:sldMk cId="221332279" sldId="257"/>
            <ac:spMk id="17" creationId="{E02F9158-C4C2-46A8-BE73-A4F77E139FB6}"/>
          </ac:spMkLst>
        </pc:spChg>
        <pc:picChg chg="add mod ord modCrop">
          <ac:chgData name="Lucas Oue" userId="S::1562496@sga.pucminas.br::c17ab8a4-66bd-443e-8471-6a752c16ae51" providerId="AD" clId="Web-{93115D0E-3A7F-3EFF-4276-C79A3B404217}" dt="2024-11-24T06:39:52.728" v="428" actId="14100"/>
          <ac:picMkLst>
            <pc:docMk/>
            <pc:sldMk cId="221332279" sldId="257"/>
            <ac:picMk id="6" creationId="{60D333A3-CDDA-9A2B-895F-F3268B615FF1}"/>
          </ac:picMkLst>
        </pc:picChg>
      </pc:sldChg>
      <pc:sldChg chg="addSp delSp modSp new mod setBg">
        <pc:chgData name="Lucas Oue" userId="S::1562496@sga.pucminas.br::c17ab8a4-66bd-443e-8471-6a752c16ae51" providerId="AD" clId="Web-{93115D0E-3A7F-3EFF-4276-C79A3B404217}" dt="2024-11-24T06:52:43.612" v="881"/>
        <pc:sldMkLst>
          <pc:docMk/>
          <pc:sldMk cId="835433510" sldId="258"/>
        </pc:sldMkLst>
        <pc:spChg chg="mod ord">
          <ac:chgData name="Lucas Oue" userId="S::1562496@sga.pucminas.br::c17ab8a4-66bd-443e-8471-6a752c16ae51" providerId="AD" clId="Web-{93115D0E-3A7F-3EFF-4276-C79A3B404217}" dt="2024-11-24T06:51:41.712" v="869"/>
          <ac:spMkLst>
            <pc:docMk/>
            <pc:sldMk cId="835433510" sldId="258"/>
            <ac:spMk id="2" creationId="{F95F6FF1-EBB9-8616-4CED-12F5C6290231}"/>
          </ac:spMkLst>
        </pc:spChg>
        <pc:spChg chg="del">
          <ac:chgData name="Lucas Oue" userId="S::1562496@sga.pucminas.br::c17ab8a4-66bd-443e-8471-6a752c16ae51" providerId="AD" clId="Web-{93115D0E-3A7F-3EFF-4276-C79A3B404217}" dt="2024-11-24T06:40:22.339" v="461"/>
          <ac:spMkLst>
            <pc:docMk/>
            <pc:sldMk cId="835433510" sldId="258"/>
            <ac:spMk id="3" creationId="{CE57B24F-7C3B-4641-C03E-C427C129208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1:37.666" v="476"/>
          <ac:spMkLst>
            <pc:docMk/>
            <pc:sldMk cId="835433510" sldId="258"/>
            <ac:spMk id="16" creationId="{44F3197D-248B-46C5-B6EE-003F4E0C6CF9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1:37.666" v="476"/>
          <ac:spMkLst>
            <pc:docMk/>
            <pc:sldMk cId="835433510" sldId="258"/>
            <ac:spMk id="22" creationId="{040549E2-C5A5-4ED5-80AB-070FEBDF532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1:37.666" v="476"/>
          <ac:spMkLst>
            <pc:docMk/>
            <pc:sldMk cId="835433510" sldId="258"/>
            <ac:spMk id="24" creationId="{E4F17063-EDA4-417B-946F-BA357F3B390D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1:37.666" v="476"/>
          <ac:spMkLst>
            <pc:docMk/>
            <pc:sldMk cId="835433510" sldId="258"/>
            <ac:spMk id="26" creationId="{D36F3EEA-55D4-4677-80E7-92D00B8F343B}"/>
          </ac:spMkLst>
        </pc:spChg>
        <pc:spChg chg="add del mod ord">
          <ac:chgData name="Lucas Oue" userId="S::1562496@sga.pucminas.br::c17ab8a4-66bd-443e-8471-6a752c16ae51" providerId="AD" clId="Web-{93115D0E-3A7F-3EFF-4276-C79A3B404217}" dt="2024-11-24T06:52:43.612" v="881"/>
          <ac:spMkLst>
            <pc:docMk/>
            <pc:sldMk cId="835433510" sldId="258"/>
            <ac:spMk id="30" creationId="{1D97E120-C590-190B-09D5-D443D949CF8A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2:11.246" v="479"/>
          <ac:spMkLst>
            <pc:docMk/>
            <pc:sldMk cId="835433510" sldId="258"/>
            <ac:spMk id="33" creationId="{6DDE478A-9B9B-4F32-906C-273776BD77F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2:53.143" v="494"/>
          <ac:spMkLst>
            <pc:docMk/>
            <pc:sldMk cId="835433510" sldId="258"/>
            <ac:spMk id="42" creationId="{0F8EDF29-1535-4A6E-807D-812733F33ED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2:53.143" v="493"/>
          <ac:spMkLst>
            <pc:docMk/>
            <pc:sldMk cId="835433510" sldId="258"/>
            <ac:spMk id="47" creationId="{0F8EDF29-1535-4A6E-807D-812733F33ED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3:18.333" v="497"/>
          <ac:spMkLst>
            <pc:docMk/>
            <pc:sldMk cId="835433510" sldId="258"/>
            <ac:spMk id="50" creationId="{6DDE478A-9B9B-4F32-906C-273776BD77F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3:18.333" v="496"/>
          <ac:spMkLst>
            <pc:docMk/>
            <pc:sldMk cId="835433510" sldId="258"/>
            <ac:spMk id="56" creationId="{6DDE478A-9B9B-4F32-906C-273776BD77F0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3:35.318" v="504"/>
          <ac:spMkLst>
            <pc:docMk/>
            <pc:sldMk cId="835433510" sldId="258"/>
            <ac:spMk id="62" creationId="{965429AA-CC0E-479E-A72B-8B79A92CC2B5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3:35.318" v="504"/>
          <ac:spMkLst>
            <pc:docMk/>
            <pc:sldMk cId="835433510" sldId="258"/>
            <ac:spMk id="63" creationId="{C0B41A3B-1F09-4915-A2B4-AE09B719EE06}"/>
          </ac:spMkLst>
        </pc:spChg>
        <pc:spChg chg="add del">
          <ac:chgData name="Lucas Oue" userId="S::1562496@sga.pucminas.br::c17ab8a4-66bd-443e-8471-6a752c16ae51" providerId="AD" clId="Web-{93115D0E-3A7F-3EFF-4276-C79A3B404217}" dt="2024-11-24T06:43:35.318" v="504"/>
          <ac:spMkLst>
            <pc:docMk/>
            <pc:sldMk cId="835433510" sldId="258"/>
            <ac:spMk id="64" creationId="{BDA9EBA3-5F2D-4F50-A23B-D56365CBC00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51:41.712" v="869"/>
          <ac:spMkLst>
            <pc:docMk/>
            <pc:sldMk cId="835433510" sldId="258"/>
            <ac:spMk id="69" creationId="{6DDE478A-9B9B-4F32-906C-273776BD77F0}"/>
          </ac:spMkLst>
        </pc:spChg>
        <pc:spChg chg="add">
          <ac:chgData name="Lucas Oue" userId="S::1562496@sga.pucminas.br::c17ab8a4-66bd-443e-8471-6a752c16ae51" providerId="AD" clId="Web-{93115D0E-3A7F-3EFF-4276-C79A3B404217}" dt="2024-11-24T06:51:41.712" v="869"/>
          <ac:spMkLst>
            <pc:docMk/>
            <pc:sldMk cId="835433510" sldId="258"/>
            <ac:spMk id="78" creationId="{01F06C3F-35EE-478B-B96B-1247519C73C3}"/>
          </ac:spMkLst>
        </pc:spChg>
        <pc:spChg chg="add">
          <ac:chgData name="Lucas Oue" userId="S::1562496@sga.pucminas.br::c17ab8a4-66bd-443e-8471-6a752c16ae51" providerId="AD" clId="Web-{93115D0E-3A7F-3EFF-4276-C79A3B404217}" dt="2024-11-24T06:51:41.712" v="869"/>
          <ac:spMkLst>
            <pc:docMk/>
            <pc:sldMk cId="835433510" sldId="258"/>
            <ac:spMk id="80" creationId="{72742D7C-18EF-4DDC-B3B1-7D394C348ACC}"/>
          </ac:spMkLst>
        </pc:spChg>
        <pc:spChg chg="add">
          <ac:chgData name="Lucas Oue" userId="S::1562496@sga.pucminas.br::c17ab8a4-66bd-443e-8471-6a752c16ae51" providerId="AD" clId="Web-{93115D0E-3A7F-3EFF-4276-C79A3B404217}" dt="2024-11-24T06:51:41.712" v="869"/>
          <ac:spMkLst>
            <pc:docMk/>
            <pc:sldMk cId="835433510" sldId="258"/>
            <ac:spMk id="82" creationId="{5DFB004C-C794-45CE-846D-166C532D642C}"/>
          </ac:spMkLst>
        </pc:spChg>
        <pc:graphicFrameChg chg="add del">
          <ac:chgData name="Lucas Oue" userId="S::1562496@sga.pucminas.br::c17ab8a4-66bd-443e-8471-6a752c16ae51" providerId="AD" clId="Web-{93115D0E-3A7F-3EFF-4276-C79A3B404217}" dt="2024-11-24T06:52:43.612" v="881"/>
          <ac:graphicFrameMkLst>
            <pc:docMk/>
            <pc:sldMk cId="835433510" sldId="258"/>
            <ac:graphicFrameMk id="84" creationId="{AB3496C9-31ED-4A71-4522-CE49C11C10F3}"/>
          </ac:graphicFrameMkLst>
        </pc:graphicFrameChg>
        <pc:picChg chg="add mod ord modCrop">
          <ac:chgData name="Lucas Oue" userId="S::1562496@sga.pucminas.br::c17ab8a4-66bd-443e-8471-6a752c16ae51" providerId="AD" clId="Web-{93115D0E-3A7F-3EFF-4276-C79A3B404217}" dt="2024-11-24T06:51:51.338" v="870" actId="1076"/>
          <ac:picMkLst>
            <pc:docMk/>
            <pc:sldMk cId="835433510" sldId="258"/>
            <ac:picMk id="4" creationId="{346517F0-E631-795F-960A-6FB193C335C8}"/>
          </ac:picMkLst>
        </pc:picChg>
        <pc:picChg chg="add mod ord modCrop">
          <ac:chgData name="Lucas Oue" userId="S::1562496@sga.pucminas.br::c17ab8a4-66bd-443e-8471-6a752c16ae51" providerId="AD" clId="Web-{93115D0E-3A7F-3EFF-4276-C79A3B404217}" dt="2024-11-24T06:52:05.765" v="876" actId="1076"/>
          <ac:picMkLst>
            <pc:docMk/>
            <pc:sldMk cId="835433510" sldId="258"/>
            <ac:picMk id="6" creationId="{D90233F2-EAD9-875B-D03B-F8D9036FA8D3}"/>
          </ac:picMkLst>
        </pc:picChg>
        <pc:picChg chg="add mod ord modCrop">
          <ac:chgData name="Lucas Oue" userId="S::1562496@sga.pucminas.br::c17ab8a4-66bd-443e-8471-6a752c16ae51" providerId="AD" clId="Web-{93115D0E-3A7F-3EFF-4276-C79A3B404217}" dt="2024-11-24T06:52:11.422" v="879" actId="14100"/>
          <ac:picMkLst>
            <pc:docMk/>
            <pc:sldMk cId="835433510" sldId="258"/>
            <ac:picMk id="7" creationId="{1C5932DB-92B2-4665-9532-F725D690C33C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41:37.666" v="476"/>
          <ac:picMkLst>
            <pc:docMk/>
            <pc:sldMk cId="835433510" sldId="258"/>
            <ac:picMk id="12" creationId="{844EE02A-F0F8-4A23-B21D-CF2066B65D30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41:37.666" v="476"/>
          <ac:picMkLst>
            <pc:docMk/>
            <pc:sldMk cId="835433510" sldId="258"/>
            <ac:picMk id="14" creationId="{99F13062-7BB6-4A97-B661-CDE2EDEAE70E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41:37.666" v="476"/>
          <ac:picMkLst>
            <pc:docMk/>
            <pc:sldMk cId="835433510" sldId="258"/>
            <ac:picMk id="18" creationId="{FFC3E649-106F-4B41-9FF5-327536E4CFBD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41:37.666" v="476"/>
          <ac:picMkLst>
            <pc:docMk/>
            <pc:sldMk cId="835433510" sldId="258"/>
            <ac:picMk id="20" creationId="{79F6731C-42C0-45DB-9F9A-B831CBEC5182}"/>
          </ac:picMkLst>
        </pc:picChg>
        <pc:cxnChg chg="add del">
          <ac:chgData name="Lucas Oue" userId="S::1562496@sga.pucminas.br::c17ab8a4-66bd-443e-8471-6a752c16ae51" providerId="AD" clId="Web-{93115D0E-3A7F-3EFF-4276-C79A3B404217}" dt="2024-11-24T06:42:11.246" v="479"/>
          <ac:cxnSpMkLst>
            <pc:docMk/>
            <pc:sldMk cId="835433510" sldId="258"/>
            <ac:cxnSpMk id="35" creationId="{133675D8-8B7A-4149-AD08-B81A69EC6C88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42:11.246" v="479"/>
          <ac:cxnSpMkLst>
            <pc:docMk/>
            <pc:sldMk cId="835433510" sldId="258"/>
            <ac:cxnSpMk id="37" creationId="{56FE85DE-8857-4E6E-800A-944BB57F97EF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43:18.333" v="497"/>
          <ac:cxnSpMkLst>
            <pc:docMk/>
            <pc:sldMk cId="835433510" sldId="258"/>
            <ac:cxnSpMk id="49" creationId="{133675D8-8B7A-4149-AD08-B81A69EC6C88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43:18.333" v="497"/>
          <ac:cxnSpMkLst>
            <pc:docMk/>
            <pc:sldMk cId="835433510" sldId="258"/>
            <ac:cxnSpMk id="51" creationId="{56FE85DE-8857-4E6E-800A-944BB57F97EF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43:18.333" v="496"/>
          <ac:cxnSpMkLst>
            <pc:docMk/>
            <pc:sldMk cId="835433510" sldId="258"/>
            <ac:cxnSpMk id="58" creationId="{133675D8-8B7A-4149-AD08-B81A69EC6C88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43:18.333" v="496"/>
          <ac:cxnSpMkLst>
            <pc:docMk/>
            <pc:sldMk cId="835433510" sldId="258"/>
            <ac:cxnSpMk id="60" creationId="{56FE85DE-8857-4E6E-800A-944BB57F97EF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51:41.712" v="869"/>
          <ac:cxnSpMkLst>
            <pc:docMk/>
            <pc:sldMk cId="835433510" sldId="258"/>
            <ac:cxnSpMk id="71" creationId="{133675D8-8B7A-4149-AD08-B81A69EC6C88}"/>
          </ac:cxnSpMkLst>
        </pc:cxnChg>
        <pc:cxnChg chg="add del">
          <ac:chgData name="Lucas Oue" userId="S::1562496@sga.pucminas.br::c17ab8a4-66bd-443e-8471-6a752c16ae51" providerId="AD" clId="Web-{93115D0E-3A7F-3EFF-4276-C79A3B404217}" dt="2024-11-24T06:51:41.712" v="869"/>
          <ac:cxnSpMkLst>
            <pc:docMk/>
            <pc:sldMk cId="835433510" sldId="258"/>
            <ac:cxnSpMk id="73" creationId="{56FE85DE-8857-4E6E-800A-944BB57F97EF}"/>
          </ac:cxnSpMkLst>
        </pc:cxnChg>
      </pc:sldChg>
      <pc:sldChg chg="addSp delSp modSp new mod setBg">
        <pc:chgData name="Lucas Oue" userId="S::1562496@sga.pucminas.br::c17ab8a4-66bd-443e-8471-6a752c16ae51" providerId="AD" clId="Web-{93115D0E-3A7F-3EFF-4276-C79A3B404217}" dt="2024-11-24T06:56:12.144" v="930" actId="14100"/>
        <pc:sldMkLst>
          <pc:docMk/>
          <pc:sldMk cId="2948060258" sldId="259"/>
        </pc:sldMkLst>
        <pc:spChg chg="mod or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2" creationId="{79914096-D3F9-E538-A2A2-24CA1D8173B0}"/>
          </ac:spMkLst>
        </pc:spChg>
        <pc:spChg chg="mod">
          <ac:chgData name="Lucas Oue" userId="S::1562496@sga.pucminas.br::c17ab8a4-66bd-443e-8471-6a752c16ae51" providerId="AD" clId="Web-{93115D0E-3A7F-3EFF-4276-C79A3B404217}" dt="2024-11-24T06:56:12.144" v="930" actId="14100"/>
          <ac:spMkLst>
            <pc:docMk/>
            <pc:sldMk cId="2948060258" sldId="259"/>
            <ac:spMk id="3" creationId="{4D665C23-5EB9-0F89-B045-597B56972076}"/>
          </ac:spMkLst>
        </pc:spChg>
        <pc:spChg chg="add del">
          <ac:chgData name="Lucas Oue" userId="S::1562496@sga.pucminas.br::c17ab8a4-66bd-443e-8471-6a752c16ae51" providerId="AD" clId="Web-{93115D0E-3A7F-3EFF-4276-C79A3B404217}" dt="2024-11-24T06:54:59.920" v="920"/>
          <ac:spMkLst>
            <pc:docMk/>
            <pc:sldMk cId="2948060258" sldId="259"/>
            <ac:spMk id="12" creationId="{4FA533C5-33E3-4611-AF9F-72811D8B26A6}"/>
          </ac:spMkLst>
        </pc:spChg>
        <pc:spChg chg="add del">
          <ac:chgData name="Lucas Oue" userId="S::1562496@sga.pucminas.br::c17ab8a4-66bd-443e-8471-6a752c16ae51" providerId="AD" clId="Web-{93115D0E-3A7F-3EFF-4276-C79A3B404217}" dt="2024-11-24T06:54:59.920" v="920"/>
          <ac:spMkLst>
            <pc:docMk/>
            <pc:sldMk cId="2948060258" sldId="259"/>
            <ac:spMk id="18" creationId="{87F0FDC4-AD8C-47D9-9131-623C98ADB0AE}"/>
          </ac:spMkLst>
        </pc:spChg>
        <pc:spChg chg="add del">
          <ac:chgData name="Lucas Oue" userId="S::1562496@sga.pucminas.br::c17ab8a4-66bd-443e-8471-6a752c16ae51" providerId="AD" clId="Web-{93115D0E-3A7F-3EFF-4276-C79A3B404217}" dt="2024-11-24T06:54:59.920" v="920"/>
          <ac:spMkLst>
            <pc:docMk/>
            <pc:sldMk cId="2948060258" sldId="259"/>
            <ac:spMk id="20" creationId="{E6A222EB-A81E-4238-B08D-AAB1828C8E0B}"/>
          </ac:spMkLst>
        </pc:spChg>
        <pc:spChg chg="add del">
          <ac:chgData name="Lucas Oue" userId="S::1562496@sga.pucminas.br::c17ab8a4-66bd-443e-8471-6a752c16ae51" providerId="AD" clId="Web-{93115D0E-3A7F-3EFF-4276-C79A3B404217}" dt="2024-11-24T06:54:59.920" v="920"/>
          <ac:spMkLst>
            <pc:docMk/>
            <pc:sldMk cId="2948060258" sldId="259"/>
            <ac:spMk id="22" creationId="{E014676C-074B-475A-8346-9C901C86CB97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26" creationId="{6C74A888-48BE-4604-BB14-E6C5E9D0F2FB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29" creationId="{4FA533C5-33E3-4611-AF9F-72811D8B26A6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32" creationId="{87F0FDC4-AD8C-47D9-9131-623C98ADB0AE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33" creationId="{E34FA10D-5116-47B4-A70E-776435251326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34" creationId="{B2718AAE-52B9-4DD9-9D83-A9C975C9DC2D}"/>
          </ac:spMkLst>
        </pc:spChg>
        <pc:spChg chg="add">
          <ac:chgData name="Lucas Oue" userId="S::1562496@sga.pucminas.br::c17ab8a4-66bd-443e-8471-6a752c16ae51" providerId="AD" clId="Web-{93115D0E-3A7F-3EFF-4276-C79A3B404217}" dt="2024-11-24T06:54:59.983" v="921"/>
          <ac:spMkLst>
            <pc:docMk/>
            <pc:sldMk cId="2948060258" sldId="259"/>
            <ac:spMk id="35" creationId="{49FF39B1-9689-44AE-A803-7B90A059DC56}"/>
          </ac:spMkLst>
        </pc:spChg>
        <pc:picChg chg="add del">
          <ac:chgData name="Lucas Oue" userId="S::1562496@sga.pucminas.br::c17ab8a4-66bd-443e-8471-6a752c16ae51" providerId="AD" clId="Web-{93115D0E-3A7F-3EFF-4276-C79A3B404217}" dt="2024-11-24T06:54:59.920" v="920"/>
          <ac:picMkLst>
            <pc:docMk/>
            <pc:sldMk cId="2948060258" sldId="259"/>
            <ac:picMk id="8" creationId="{91B28F63-CF00-448F-B141-FE33C33B1891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54:59.920" v="920"/>
          <ac:picMkLst>
            <pc:docMk/>
            <pc:sldMk cId="2948060258" sldId="259"/>
            <ac:picMk id="10" creationId="{2AE609E2-8522-44E4-9077-980E5BCF3E14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54:59.920" v="920"/>
          <ac:picMkLst>
            <pc:docMk/>
            <pc:sldMk cId="2948060258" sldId="259"/>
            <ac:picMk id="14" creationId="{8949AD42-25FD-4C3D-9EEE-B7FEC5809988}"/>
          </ac:picMkLst>
        </pc:picChg>
        <pc:picChg chg="add del">
          <ac:chgData name="Lucas Oue" userId="S::1562496@sga.pucminas.br::c17ab8a4-66bd-443e-8471-6a752c16ae51" providerId="AD" clId="Web-{93115D0E-3A7F-3EFF-4276-C79A3B404217}" dt="2024-11-24T06:54:59.920" v="920"/>
          <ac:picMkLst>
            <pc:docMk/>
            <pc:sldMk cId="2948060258" sldId="259"/>
            <ac:picMk id="16" creationId="{6AC7D913-60B7-4603-881B-831DA5D3A940}"/>
          </ac:picMkLst>
        </pc:picChg>
        <pc:picChg chg="add">
          <ac:chgData name="Lucas Oue" userId="S::1562496@sga.pucminas.br::c17ab8a4-66bd-443e-8471-6a752c16ae51" providerId="AD" clId="Web-{93115D0E-3A7F-3EFF-4276-C79A3B404217}" dt="2024-11-24T06:54:59.983" v="921"/>
          <ac:picMkLst>
            <pc:docMk/>
            <pc:sldMk cId="2948060258" sldId="259"/>
            <ac:picMk id="27" creationId="{91B28F63-CF00-448F-B141-FE33C33B1891}"/>
          </ac:picMkLst>
        </pc:picChg>
        <pc:picChg chg="add">
          <ac:chgData name="Lucas Oue" userId="S::1562496@sga.pucminas.br::c17ab8a4-66bd-443e-8471-6a752c16ae51" providerId="AD" clId="Web-{93115D0E-3A7F-3EFF-4276-C79A3B404217}" dt="2024-11-24T06:54:59.983" v="921"/>
          <ac:picMkLst>
            <pc:docMk/>
            <pc:sldMk cId="2948060258" sldId="259"/>
            <ac:picMk id="28" creationId="{2AE609E2-8522-44E4-9077-980E5BCF3E14}"/>
          </ac:picMkLst>
        </pc:picChg>
        <pc:picChg chg="add">
          <ac:chgData name="Lucas Oue" userId="S::1562496@sga.pucminas.br::c17ab8a4-66bd-443e-8471-6a752c16ae51" providerId="AD" clId="Web-{93115D0E-3A7F-3EFF-4276-C79A3B404217}" dt="2024-11-24T06:54:59.983" v="921"/>
          <ac:picMkLst>
            <pc:docMk/>
            <pc:sldMk cId="2948060258" sldId="259"/>
            <ac:picMk id="30" creationId="{8949AD42-25FD-4C3D-9EEE-B7FEC5809988}"/>
          </ac:picMkLst>
        </pc:picChg>
        <pc:picChg chg="add">
          <ac:chgData name="Lucas Oue" userId="S::1562496@sga.pucminas.br::c17ab8a4-66bd-443e-8471-6a752c16ae51" providerId="AD" clId="Web-{93115D0E-3A7F-3EFF-4276-C79A3B404217}" dt="2024-11-24T06:54:59.983" v="921"/>
          <ac:picMkLst>
            <pc:docMk/>
            <pc:sldMk cId="2948060258" sldId="259"/>
            <ac:picMk id="31" creationId="{6AC7D913-60B7-4603-881B-831DA5D3A940}"/>
          </ac:picMkLst>
        </pc:picChg>
        <pc:cxnChg chg="add del">
          <ac:chgData name="Lucas Oue" userId="S::1562496@sga.pucminas.br::c17ab8a4-66bd-443e-8471-6a752c16ae51" providerId="AD" clId="Web-{93115D0E-3A7F-3EFF-4276-C79A3B404217}" dt="2024-11-24T06:54:59.920" v="920"/>
          <ac:cxnSpMkLst>
            <pc:docMk/>
            <pc:sldMk cId="2948060258" sldId="259"/>
            <ac:cxnSpMk id="24" creationId="{179C4C8E-197B-4679-AE96-B5147F971C90}"/>
          </ac:cxnSpMkLst>
        </pc:cxnChg>
      </pc:sldChg>
      <pc:sldChg chg="addSp delSp modSp new mod setBg setClrOvrMap">
        <pc:chgData name="Lucas Oue" userId="S::1562496@sga.pucminas.br::c17ab8a4-66bd-443e-8471-6a752c16ae51" providerId="AD" clId="Web-{93115D0E-3A7F-3EFF-4276-C79A3B404217}" dt="2024-11-24T07:01:50.419" v="1252" actId="20577"/>
        <pc:sldMkLst>
          <pc:docMk/>
          <pc:sldMk cId="539688146" sldId="260"/>
        </pc:sldMkLst>
        <pc:spChg chg="mod">
          <ac:chgData name="Lucas Oue" userId="S::1562496@sga.pucminas.br::c17ab8a4-66bd-443e-8471-6a752c16ae51" providerId="AD" clId="Web-{93115D0E-3A7F-3EFF-4276-C79A3B404217}" dt="2024-11-24T07:00:44.180" v="1210" actId="1076"/>
          <ac:spMkLst>
            <pc:docMk/>
            <pc:sldMk cId="539688146" sldId="260"/>
            <ac:spMk id="2" creationId="{287C06EA-43B9-B39A-4432-276C8DBE715A}"/>
          </ac:spMkLst>
        </pc:spChg>
        <pc:spChg chg="del">
          <ac:chgData name="Lucas Oue" userId="S::1562496@sga.pucminas.br::c17ab8a4-66bd-443e-8471-6a752c16ae51" providerId="AD" clId="Web-{93115D0E-3A7F-3EFF-4276-C79A3B404217}" dt="2024-11-24T06:57:21.854" v="942"/>
          <ac:spMkLst>
            <pc:docMk/>
            <pc:sldMk cId="539688146" sldId="260"/>
            <ac:spMk id="3" creationId="{0EE136D8-690F-5816-C0D3-E5F1060A9BC4}"/>
          </ac:spMkLst>
        </pc:spChg>
        <pc:spChg chg="add mod">
          <ac:chgData name="Lucas Oue" userId="S::1562496@sga.pucminas.br::c17ab8a4-66bd-443e-8471-6a752c16ae51" providerId="AD" clId="Web-{93115D0E-3A7F-3EFF-4276-C79A3B404217}" dt="2024-11-24T07:01:50.419" v="1252" actId="20577"/>
          <ac:spMkLst>
            <pc:docMk/>
            <pc:sldMk cId="539688146" sldId="260"/>
            <ac:spMk id="8" creationId="{86159CDB-306E-9B68-67F0-860F744C60B6}"/>
          </ac:spMkLst>
        </pc:spChg>
        <pc:spChg chg="add del">
          <ac:chgData name="Lucas Oue" userId="S::1562496@sga.pucminas.br::c17ab8a4-66bd-443e-8471-6a752c16ae51" providerId="AD" clId="Web-{93115D0E-3A7F-3EFF-4276-C79A3B404217}" dt="2024-11-24T07:00:34.117" v="1209"/>
          <ac:spMkLst>
            <pc:docMk/>
            <pc:sldMk cId="539688146" sldId="260"/>
            <ac:spMk id="11" creationId="{A93A089E-0A16-452C-B341-0F769780D262}"/>
          </ac:spMkLst>
        </pc:spChg>
        <pc:spChg chg="add">
          <ac:chgData name="Lucas Oue" userId="S::1562496@sga.pucminas.br::c17ab8a4-66bd-443e-8471-6a752c16ae51" providerId="AD" clId="Web-{93115D0E-3A7F-3EFF-4276-C79A3B404217}" dt="2024-11-24T07:00:34.117" v="1209"/>
          <ac:spMkLst>
            <pc:docMk/>
            <pc:sldMk cId="539688146" sldId="260"/>
            <ac:spMk id="16" creationId="{5F3FC718-FDE3-4EF7-921E-A5F374EAF824}"/>
          </ac:spMkLst>
        </pc:spChg>
        <pc:spChg chg="add">
          <ac:chgData name="Lucas Oue" userId="S::1562496@sga.pucminas.br::c17ab8a4-66bd-443e-8471-6a752c16ae51" providerId="AD" clId="Web-{93115D0E-3A7F-3EFF-4276-C79A3B404217}" dt="2024-11-24T07:00:34.117" v="1209"/>
          <ac:spMkLst>
            <pc:docMk/>
            <pc:sldMk cId="539688146" sldId="260"/>
            <ac:spMk id="18" creationId="{FAA0F719-3DC8-4F08-AD8F-5A845658CB9D}"/>
          </ac:spMkLst>
        </pc:spChg>
        <pc:spChg chg="add">
          <ac:chgData name="Lucas Oue" userId="S::1562496@sga.pucminas.br::c17ab8a4-66bd-443e-8471-6a752c16ae51" providerId="AD" clId="Web-{93115D0E-3A7F-3EFF-4276-C79A3B404217}" dt="2024-11-24T07:00:34.117" v="1209"/>
          <ac:spMkLst>
            <pc:docMk/>
            <pc:sldMk cId="539688146" sldId="260"/>
            <ac:spMk id="20" creationId="{7DCB61BE-FA0F-4EFB-BE0E-268BAD8E30D6}"/>
          </ac:spMkLst>
        </pc:spChg>
        <pc:spChg chg="add">
          <ac:chgData name="Lucas Oue" userId="S::1562496@sga.pucminas.br::c17ab8a4-66bd-443e-8471-6a752c16ae51" providerId="AD" clId="Web-{93115D0E-3A7F-3EFF-4276-C79A3B404217}" dt="2024-11-24T07:00:34.117" v="1209"/>
          <ac:spMkLst>
            <pc:docMk/>
            <pc:sldMk cId="539688146" sldId="260"/>
            <ac:spMk id="22" creationId="{A4B31EAA-7423-46F7-9B90-4AB2B09C35C4}"/>
          </ac:spMkLst>
        </pc:spChg>
        <pc:picChg chg="add mod ord modCrop">
          <ac:chgData name="Lucas Oue" userId="S::1562496@sga.pucminas.br::c17ab8a4-66bd-443e-8471-6a752c16ae51" providerId="AD" clId="Web-{93115D0E-3A7F-3EFF-4276-C79A3B404217}" dt="2024-11-24T07:00:54.666" v="1213" actId="1076"/>
          <ac:picMkLst>
            <pc:docMk/>
            <pc:sldMk cId="539688146" sldId="260"/>
            <ac:picMk id="4" creationId="{5B0FF598-194B-A1FC-7821-825BCAA064E4}"/>
          </ac:picMkLst>
        </pc:picChg>
      </pc:sldChg>
      <pc:sldMasterChg chg="add del addSldLayout delSldLayout">
        <pc:chgData name="Lucas Oue" userId="S::1562496@sga.pucminas.br::c17ab8a4-66bd-443e-8471-6a752c16ae51" providerId="AD" clId="Web-{93115D0E-3A7F-3EFF-4276-C79A3B404217}" dt="2024-11-24T06:21:46.656" v="7"/>
        <pc:sldMasterMkLst>
          <pc:docMk/>
          <pc:sldMasterMk cId="0" sldId="2147483648"/>
        </pc:sldMasterMkLst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2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4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7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8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69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0" sldId="2147483648"/>
            <pc:sldLayoutMk cId="0" sldId="2147483670"/>
          </pc:sldLayoutMkLst>
        </pc:sldLayoutChg>
      </pc:sldMasterChg>
      <pc:sldMasterChg chg="add del replId addSldLayout delSldLayout">
        <pc:chgData name="Lucas Oue" userId="S::1562496@sga.pucminas.br::c17ab8a4-66bd-443e-8471-6a752c16ae51" providerId="AD" clId="Web-{93115D0E-3A7F-3EFF-4276-C79A3B404217}" dt="2024-11-24T06:21:09.856" v="3"/>
        <pc:sldMasterMkLst>
          <pc:docMk/>
          <pc:sldMasterMk cId="2656892577" sldId="2147483671"/>
        </pc:sldMasterMkLst>
        <pc:sldLayoutChg chg="add del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2370358518" sldId="2147483657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74016970" sldId="2147483660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311837922" sldId="2147483672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808690511" sldId="2147483673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804343033" sldId="2147483674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1135326957" sldId="2147483675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322842054" sldId="2147483676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1124995014" sldId="2147483677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3045897831" sldId="2147483678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1956188268" sldId="2147483679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09.856" v="3"/>
          <pc:sldLayoutMkLst>
            <pc:docMk/>
            <pc:sldMasterMk cId="2656892577" sldId="2147483671"/>
            <pc:sldLayoutMk cId="4251014711" sldId="2147483680"/>
          </pc:sldLayoutMkLst>
        </pc:sldLayoutChg>
      </pc:sldMasterChg>
      <pc:sldMasterChg chg="add del addSldLayout delSldLayout">
        <pc:chgData name="Lucas Oue" userId="S::1562496@sga.pucminas.br::c17ab8a4-66bd-443e-8471-6a752c16ae51" providerId="AD" clId="Web-{93115D0E-3A7F-3EFF-4276-C79A3B404217}" dt="2024-11-24T06:21:14.091" v="5"/>
        <pc:sldMasterMkLst>
          <pc:docMk/>
          <pc:sldMasterMk cId="3094533627" sldId="2147483673"/>
        </pc:sldMasterMkLst>
        <pc:sldLayoutChg chg="add del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2276959177" sldId="2147483663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2234891627" sldId="2147483665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584477158" sldId="2147483666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725885056" sldId="2147483671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1880772674" sldId="2147483672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2008651045" sldId="2147483674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822855665" sldId="2147483675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1115342999" sldId="2147483676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1740792795" sldId="2147483677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568864928" sldId="2147483678"/>
          </pc:sldLayoutMkLst>
        </pc:sldLayoutChg>
        <pc:sldLayoutChg chg="add del replId">
          <pc:chgData name="Lucas Oue" userId="S::1562496@sga.pucminas.br::c17ab8a4-66bd-443e-8471-6a752c16ae51" providerId="AD" clId="Web-{93115D0E-3A7F-3EFF-4276-C79A3B404217}" dt="2024-11-24T06:21:14.091" v="5"/>
          <pc:sldLayoutMkLst>
            <pc:docMk/>
            <pc:sldMasterMk cId="3094533627" sldId="2147483673"/>
            <pc:sldLayoutMk cId="1223637573" sldId="2147483679"/>
          </pc:sldLayoutMkLst>
        </pc:sldLayoutChg>
      </pc:sldMasterChg>
      <pc:sldMasterChg chg="add del addSldLayout delSldLayout">
        <pc:chgData name="Lucas Oue" userId="S::1562496@sga.pucminas.br::c17ab8a4-66bd-443e-8471-6a752c16ae51" providerId="AD" clId="Web-{93115D0E-3A7F-3EFF-4276-C79A3B404217}" dt="2024-11-24T06:21:46.656" v="7"/>
        <pc:sldMasterMkLst>
          <pc:docMk/>
          <pc:sldMasterMk cId="44237148" sldId="2147483699"/>
        </pc:sldMasterMkLst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1811608788" sldId="2147483688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3213174236" sldId="2147483689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747867141" sldId="2147483690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2162551668" sldId="2147483691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851774425" sldId="2147483692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2982651281" sldId="2147483693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3084561197" sldId="2147483694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2176354959" sldId="2147483695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1765033167" sldId="2147483696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2753101269" sldId="2147483697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46.656" v="7"/>
          <pc:sldLayoutMkLst>
            <pc:docMk/>
            <pc:sldMasterMk cId="44237148" sldId="2147483699"/>
            <pc:sldLayoutMk cId="2557068778" sldId="2147483698"/>
          </pc:sldLayoutMkLst>
        </pc:sldLayoutChg>
      </pc:sldMasterChg>
      <pc:sldMasterChg chg="add del addSldLayout delSldLayout">
        <pc:chgData name="Lucas Oue" userId="S::1562496@sga.pucminas.br::c17ab8a4-66bd-443e-8471-6a752c16ae51" providerId="AD" clId="Web-{93115D0E-3A7F-3EFF-4276-C79A3B404217}" dt="2024-11-24T06:21:03.778" v="1"/>
        <pc:sldMasterMkLst>
          <pc:docMk/>
          <pc:sldMasterMk cId="4010574929" sldId="2147483751"/>
        </pc:sldMasterMkLst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3257254234" sldId="2147483740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2859065368" sldId="2147483741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3118300017" sldId="2147483742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614464871" sldId="2147483743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3901740702" sldId="2147483744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3086059383" sldId="2147483745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1974351179" sldId="2147483746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1794632941" sldId="2147483747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2938615664" sldId="2147483748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2413886308" sldId="2147483749"/>
          </pc:sldLayoutMkLst>
        </pc:sldLayoutChg>
        <pc:sldLayoutChg chg="add del">
          <pc:chgData name="Lucas Oue" userId="S::1562496@sga.pucminas.br::c17ab8a4-66bd-443e-8471-6a752c16ae51" providerId="AD" clId="Web-{93115D0E-3A7F-3EFF-4276-C79A3B404217}" dt="2024-11-24T06:21:03.778" v="1"/>
          <pc:sldLayoutMkLst>
            <pc:docMk/>
            <pc:sldMasterMk cId="4010574929" sldId="2147483751"/>
            <pc:sldLayoutMk cId="147335878" sldId="2147483750"/>
          </pc:sldLayoutMkLst>
        </pc:sldLayoutChg>
      </pc:sldMasterChg>
    </pc:docChg>
  </pc:docChgLst>
  <pc:docChgLst>
    <pc:chgData name="Lucas Oue" userId="S::1562496@sga.pucminas.br::c17ab8a4-66bd-443e-8471-6a752c16ae51" providerId="AD" clId="Web-{EBDDDC44-5FD3-CA4B-94F8-B5D5513E542B}"/>
    <pc:docChg chg="addSld delSld modSld">
      <pc:chgData name="Lucas Oue" userId="S::1562496@sga.pucminas.br::c17ab8a4-66bd-443e-8471-6a752c16ae51" providerId="AD" clId="Web-{EBDDDC44-5FD3-CA4B-94F8-B5D5513E542B}" dt="2024-11-24T07:51:08.473" v="1345" actId="20577"/>
      <pc:docMkLst>
        <pc:docMk/>
      </pc:docMkLst>
      <pc:sldChg chg="modSp">
        <pc:chgData name="Lucas Oue" userId="S::1562496@sga.pucminas.br::c17ab8a4-66bd-443e-8471-6a752c16ae51" providerId="AD" clId="Web-{EBDDDC44-5FD3-CA4B-94F8-B5D5513E542B}" dt="2024-11-24T07:35:54.705" v="863" actId="20577"/>
        <pc:sldMkLst>
          <pc:docMk/>
          <pc:sldMk cId="835433510" sldId="258"/>
        </pc:sldMkLst>
        <pc:spChg chg="mod">
          <ac:chgData name="Lucas Oue" userId="S::1562496@sga.pucminas.br::c17ab8a4-66bd-443e-8471-6a752c16ae51" providerId="AD" clId="Web-{EBDDDC44-5FD3-CA4B-94F8-B5D5513E542B}" dt="2024-11-24T07:35:54.705" v="863" actId="20577"/>
          <ac:spMkLst>
            <pc:docMk/>
            <pc:sldMk cId="835433510" sldId="258"/>
            <ac:spMk id="30" creationId="{1D97E120-C590-190B-09D5-D443D949CF8A}"/>
          </ac:spMkLst>
        </pc:spChg>
      </pc:sldChg>
      <pc:sldChg chg="modSp">
        <pc:chgData name="Lucas Oue" userId="S::1562496@sga.pucminas.br::c17ab8a4-66bd-443e-8471-6a752c16ae51" providerId="AD" clId="Web-{EBDDDC44-5FD3-CA4B-94F8-B5D5513E542B}" dt="2024-11-24T07:17:17.191" v="534" actId="20577"/>
        <pc:sldMkLst>
          <pc:docMk/>
          <pc:sldMk cId="2948060258" sldId="259"/>
        </pc:sldMkLst>
        <pc:spChg chg="mod">
          <ac:chgData name="Lucas Oue" userId="S::1562496@sga.pucminas.br::c17ab8a4-66bd-443e-8471-6a752c16ae51" providerId="AD" clId="Web-{EBDDDC44-5FD3-CA4B-94F8-B5D5513E542B}" dt="2024-11-24T07:17:17.191" v="534" actId="20577"/>
          <ac:spMkLst>
            <pc:docMk/>
            <pc:sldMk cId="2948060258" sldId="259"/>
            <ac:spMk id="3" creationId="{4D665C23-5EB9-0F89-B045-597B56972076}"/>
          </ac:spMkLst>
        </pc:spChg>
      </pc:sldChg>
      <pc:sldChg chg="modSp">
        <pc:chgData name="Lucas Oue" userId="S::1562496@sga.pucminas.br::c17ab8a4-66bd-443e-8471-6a752c16ae51" providerId="AD" clId="Web-{EBDDDC44-5FD3-CA4B-94F8-B5D5513E542B}" dt="2024-11-24T07:37:01.176" v="916" actId="14100"/>
        <pc:sldMkLst>
          <pc:docMk/>
          <pc:sldMk cId="539688146" sldId="260"/>
        </pc:sldMkLst>
        <pc:spChg chg="mod">
          <ac:chgData name="Lucas Oue" userId="S::1562496@sga.pucminas.br::c17ab8a4-66bd-443e-8471-6a752c16ae51" providerId="AD" clId="Web-{EBDDDC44-5FD3-CA4B-94F8-B5D5513E542B}" dt="2024-11-24T07:37:01.176" v="916" actId="14100"/>
          <ac:spMkLst>
            <pc:docMk/>
            <pc:sldMk cId="539688146" sldId="260"/>
            <ac:spMk id="8" creationId="{86159CDB-306E-9B68-67F0-860F744C60B6}"/>
          </ac:spMkLst>
        </pc:spChg>
      </pc:sldChg>
      <pc:sldChg chg="addSp delSp modSp new mod setBg setClrOvrMap">
        <pc:chgData name="Lucas Oue" userId="S::1562496@sga.pucminas.br::c17ab8a4-66bd-443e-8471-6a752c16ae51" providerId="AD" clId="Web-{EBDDDC44-5FD3-CA4B-94F8-B5D5513E542B}" dt="2024-11-24T07:29:14.830" v="666" actId="20577"/>
        <pc:sldMkLst>
          <pc:docMk/>
          <pc:sldMk cId="522557601" sldId="261"/>
        </pc:sldMkLst>
        <pc:spChg chg="mod">
          <ac:chgData name="Lucas Oue" userId="S::1562496@sga.pucminas.br::c17ab8a4-66bd-443e-8471-6a752c16ae51" providerId="AD" clId="Web-{EBDDDC44-5FD3-CA4B-94F8-B5D5513E542B}" dt="2024-11-24T07:09:28.659" v="130"/>
          <ac:spMkLst>
            <pc:docMk/>
            <pc:sldMk cId="522557601" sldId="261"/>
            <ac:spMk id="2" creationId="{8DAA9DC0-35D5-8FEF-1A92-68B928376B20}"/>
          </ac:spMkLst>
        </pc:spChg>
        <pc:spChg chg="mod">
          <ac:chgData name="Lucas Oue" userId="S::1562496@sga.pucminas.br::c17ab8a4-66bd-443e-8471-6a752c16ae51" providerId="AD" clId="Web-{EBDDDC44-5FD3-CA4B-94F8-B5D5513E542B}" dt="2024-11-24T07:29:14.830" v="666" actId="20577"/>
          <ac:spMkLst>
            <pc:docMk/>
            <pc:sldMk cId="522557601" sldId="261"/>
            <ac:spMk id="3" creationId="{619EA771-92F2-5566-FE06-29A4E32DB8C3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2.268" v="127"/>
          <ac:spMkLst>
            <pc:docMk/>
            <pc:sldMk cId="522557601" sldId="261"/>
            <ac:spMk id="8" creationId="{923E8915-D2AA-4327-A45A-972C3CA9574B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2.268" v="127"/>
          <ac:spMkLst>
            <pc:docMk/>
            <pc:sldMk cId="522557601" sldId="261"/>
            <ac:spMk id="10" creationId="{8302FC3C-9804-4950-B721-5FD704BA6065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2.268" v="127"/>
          <ac:spMkLst>
            <pc:docMk/>
            <pc:sldMk cId="522557601" sldId="261"/>
            <ac:spMk id="16" creationId="{F3798573-F27B-47EB-8EA4-7EE34954C2D6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8.643" v="129"/>
          <ac:spMkLst>
            <pc:docMk/>
            <pc:sldMk cId="522557601" sldId="261"/>
            <ac:spMk id="18" creationId="{0D9B8FD4-CDEB-4EB4-B4DE-C89E11938958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8.643" v="129"/>
          <ac:spMkLst>
            <pc:docMk/>
            <pc:sldMk cId="522557601" sldId="261"/>
            <ac:spMk id="19" creationId="{5A2E3D1D-9E9F-4739-BA14-D4D7FA9FBDD1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8.643" v="129"/>
          <ac:spMkLst>
            <pc:docMk/>
            <pc:sldMk cId="522557601" sldId="261"/>
            <ac:spMk id="20" creationId="{1FFB365B-E9DC-4859-B8AB-CB83EEBE4E28}"/>
          </ac:spMkLst>
        </pc:spChg>
        <pc:spChg chg="add del">
          <ac:chgData name="Lucas Oue" userId="S::1562496@sga.pucminas.br::c17ab8a4-66bd-443e-8471-6a752c16ae51" providerId="AD" clId="Web-{EBDDDC44-5FD3-CA4B-94F8-B5D5513E542B}" dt="2024-11-24T07:09:28.643" v="129"/>
          <ac:spMkLst>
            <pc:docMk/>
            <pc:sldMk cId="522557601" sldId="261"/>
            <ac:spMk id="21" creationId="{8ADAB9C8-EB37-4914-A699-C716FC8FE4FE}"/>
          </ac:spMkLst>
        </pc:spChg>
        <pc:spChg chg="add">
          <ac:chgData name="Lucas Oue" userId="S::1562496@sga.pucminas.br::c17ab8a4-66bd-443e-8471-6a752c16ae51" providerId="AD" clId="Web-{EBDDDC44-5FD3-CA4B-94F8-B5D5513E542B}" dt="2024-11-24T07:09:28.659" v="130"/>
          <ac:spMkLst>
            <pc:docMk/>
            <pc:sldMk cId="522557601" sldId="261"/>
            <ac:spMk id="23" creationId="{052BEFF1-896C-45B1-B02C-96A6A1BC389A}"/>
          </ac:spMkLst>
        </pc:spChg>
        <pc:spChg chg="add">
          <ac:chgData name="Lucas Oue" userId="S::1562496@sga.pucminas.br::c17ab8a4-66bd-443e-8471-6a752c16ae51" providerId="AD" clId="Web-{EBDDDC44-5FD3-CA4B-94F8-B5D5513E542B}" dt="2024-11-24T07:09:28.659" v="130"/>
          <ac:spMkLst>
            <pc:docMk/>
            <pc:sldMk cId="522557601" sldId="261"/>
            <ac:spMk id="24" creationId="{BB237A14-61B1-4C00-A670-5D8D68A8668E}"/>
          </ac:spMkLst>
        </pc:spChg>
        <pc:spChg chg="add">
          <ac:chgData name="Lucas Oue" userId="S::1562496@sga.pucminas.br::c17ab8a4-66bd-443e-8471-6a752c16ae51" providerId="AD" clId="Web-{EBDDDC44-5FD3-CA4B-94F8-B5D5513E542B}" dt="2024-11-24T07:09:28.659" v="130"/>
          <ac:spMkLst>
            <pc:docMk/>
            <pc:sldMk cId="522557601" sldId="261"/>
            <ac:spMk id="25" creationId="{8598F259-6F54-47A3-8D13-1603D786A328}"/>
          </ac:spMkLst>
        </pc:spChg>
        <pc:spChg chg="add">
          <ac:chgData name="Lucas Oue" userId="S::1562496@sga.pucminas.br::c17ab8a4-66bd-443e-8471-6a752c16ae51" providerId="AD" clId="Web-{EBDDDC44-5FD3-CA4B-94F8-B5D5513E542B}" dt="2024-11-24T07:09:28.659" v="130"/>
          <ac:spMkLst>
            <pc:docMk/>
            <pc:sldMk cId="522557601" sldId="261"/>
            <ac:spMk id="26" creationId="{0BA768A8-4FED-4ED8-9E46-6BE72188ECD2}"/>
          </ac:spMkLst>
        </pc:spChg>
        <pc:picChg chg="add del">
          <ac:chgData name="Lucas Oue" userId="S::1562496@sga.pucminas.br::c17ab8a4-66bd-443e-8471-6a752c16ae51" providerId="AD" clId="Web-{EBDDDC44-5FD3-CA4B-94F8-B5D5513E542B}" dt="2024-11-24T07:09:22.268" v="127"/>
          <ac:picMkLst>
            <pc:docMk/>
            <pc:sldMk cId="522557601" sldId="261"/>
            <ac:picMk id="14" creationId="{3BC6EBB2-9BDC-4075-BA6B-43A9FBF9C86C}"/>
          </ac:picMkLst>
        </pc:picChg>
        <pc:cxnChg chg="add del">
          <ac:chgData name="Lucas Oue" userId="S::1562496@sga.pucminas.br::c17ab8a4-66bd-443e-8471-6a752c16ae51" providerId="AD" clId="Web-{EBDDDC44-5FD3-CA4B-94F8-B5D5513E542B}" dt="2024-11-24T07:09:22.268" v="127"/>
          <ac:cxnSpMkLst>
            <pc:docMk/>
            <pc:sldMk cId="522557601" sldId="261"/>
            <ac:cxnSpMk id="12" creationId="{6B9695BD-ECF6-49CA-8877-8C493193C65D}"/>
          </ac:cxnSpMkLst>
        </pc:cxnChg>
      </pc:sldChg>
      <pc:sldChg chg="addSp delSp modSp new mod setBg">
        <pc:chgData name="Lucas Oue" userId="S::1562496@sga.pucminas.br::c17ab8a4-66bd-443e-8471-6a752c16ae51" providerId="AD" clId="Web-{EBDDDC44-5FD3-CA4B-94F8-B5D5513E542B}" dt="2024-11-24T07:22:35.625" v="564" actId="20577"/>
        <pc:sldMkLst>
          <pc:docMk/>
          <pc:sldMk cId="210409960" sldId="262"/>
        </pc:sldMkLst>
        <pc:spChg chg="mod">
          <ac:chgData name="Lucas Oue" userId="S::1562496@sga.pucminas.br::c17ab8a4-66bd-443e-8471-6a752c16ae51" providerId="AD" clId="Web-{EBDDDC44-5FD3-CA4B-94F8-B5D5513E542B}" dt="2024-11-24T07:10:21.051" v="149" actId="1076"/>
          <ac:spMkLst>
            <pc:docMk/>
            <pc:sldMk cId="210409960" sldId="262"/>
            <ac:spMk id="2" creationId="{F4229325-D9DB-7D0B-0D85-6836D2333255}"/>
          </ac:spMkLst>
        </pc:spChg>
        <pc:spChg chg="del">
          <ac:chgData name="Lucas Oue" userId="S::1562496@sga.pucminas.br::c17ab8a4-66bd-443e-8471-6a752c16ae51" providerId="AD" clId="Web-{EBDDDC44-5FD3-CA4B-94F8-B5D5513E542B}" dt="2024-11-24T07:09:59.316" v="132"/>
          <ac:spMkLst>
            <pc:docMk/>
            <pc:sldMk cId="210409960" sldId="262"/>
            <ac:spMk id="3" creationId="{C6731D0E-39C8-6DA8-E557-F357671A64C1}"/>
          </ac:spMkLst>
        </pc:spChg>
        <pc:spChg chg="add mod">
          <ac:chgData name="Lucas Oue" userId="S::1562496@sga.pucminas.br::c17ab8a4-66bd-443e-8471-6a752c16ae51" providerId="AD" clId="Web-{EBDDDC44-5FD3-CA4B-94F8-B5D5513E542B}" dt="2024-11-24T07:22:35.625" v="564" actId="20577"/>
          <ac:spMkLst>
            <pc:docMk/>
            <pc:sldMk cId="210409960" sldId="262"/>
            <ac:spMk id="10" creationId="{625F0AA6-6438-96E3-D15A-D937CE8010F8}"/>
          </ac:spMkLst>
        </pc:spChg>
        <pc:spChg chg="add">
          <ac:chgData name="Lucas Oue" userId="S::1562496@sga.pucminas.br::c17ab8a4-66bd-443e-8471-6a752c16ae51" providerId="AD" clId="Web-{EBDDDC44-5FD3-CA4B-94F8-B5D5513E542B}" dt="2024-11-24T07:10:05.441" v="135"/>
          <ac:spMkLst>
            <pc:docMk/>
            <pc:sldMk cId="210409960" sldId="262"/>
            <ac:spMk id="13" creationId="{C8A3C342-1D03-412F-8DD3-BF519E8E0AE9}"/>
          </ac:spMkLst>
        </pc:spChg>
        <pc:spChg chg="add">
          <ac:chgData name="Lucas Oue" userId="S::1562496@sga.pucminas.br::c17ab8a4-66bd-443e-8471-6a752c16ae51" providerId="AD" clId="Web-{EBDDDC44-5FD3-CA4B-94F8-B5D5513E542B}" dt="2024-11-24T07:10:05.441" v="135"/>
          <ac:spMkLst>
            <pc:docMk/>
            <pc:sldMk cId="210409960" sldId="262"/>
            <ac:spMk id="15" creationId="{81CC9B02-E087-4350-AEBD-2C3CF001AF01}"/>
          </ac:spMkLst>
        </pc:spChg>
        <pc:picChg chg="add mod ord">
          <ac:chgData name="Lucas Oue" userId="S::1562496@sga.pucminas.br::c17ab8a4-66bd-443e-8471-6a752c16ae51" providerId="AD" clId="Web-{EBDDDC44-5FD3-CA4B-94F8-B5D5513E542B}" dt="2024-11-24T07:11:00.756" v="158"/>
          <ac:picMkLst>
            <pc:docMk/>
            <pc:sldMk cId="210409960" sldId="262"/>
            <ac:picMk id="4" creationId="{7FCE7DDB-78C5-A53E-C17F-CFCE8B7FEA41}"/>
          </ac:picMkLst>
        </pc:picChg>
        <pc:picChg chg="add mod">
          <ac:chgData name="Lucas Oue" userId="S::1562496@sga.pucminas.br::c17ab8a4-66bd-443e-8471-6a752c16ae51" providerId="AD" clId="Web-{EBDDDC44-5FD3-CA4B-94F8-B5D5513E542B}" dt="2024-11-24T07:10:48.568" v="157"/>
          <ac:picMkLst>
            <pc:docMk/>
            <pc:sldMk cId="210409960" sldId="262"/>
            <ac:picMk id="5" creationId="{60A2C453-3E35-0A36-3CF4-9F9F5BA081B0}"/>
          </ac:picMkLst>
        </pc:picChg>
        <pc:picChg chg="add mod">
          <ac:chgData name="Lucas Oue" userId="S::1562496@sga.pucminas.br::c17ab8a4-66bd-443e-8471-6a752c16ae51" providerId="AD" clId="Web-{EBDDDC44-5FD3-CA4B-94F8-B5D5513E542B}" dt="2024-11-24T07:10:05.441" v="135"/>
          <ac:picMkLst>
            <pc:docMk/>
            <pc:sldMk cId="210409960" sldId="262"/>
            <ac:picMk id="6" creationId="{97CB44A3-C762-CE0D-BD7B-501FAEB5D7A6}"/>
          </ac:picMkLst>
        </pc:picChg>
      </pc:sldChg>
      <pc:sldChg chg="new del">
        <pc:chgData name="Lucas Oue" userId="S::1562496@sga.pucminas.br::c17ab8a4-66bd-443e-8471-6a752c16ae51" providerId="AD" clId="Web-{EBDDDC44-5FD3-CA4B-94F8-B5D5513E542B}" dt="2024-11-24T07:22:56.719" v="567"/>
        <pc:sldMkLst>
          <pc:docMk/>
          <pc:sldMk cId="3282843322" sldId="263"/>
        </pc:sldMkLst>
      </pc:sldChg>
      <pc:sldChg chg="modSp add replId">
        <pc:chgData name="Lucas Oue" userId="S::1562496@sga.pucminas.br::c17ab8a4-66bd-443e-8471-6a752c16ae51" providerId="AD" clId="Web-{EBDDDC44-5FD3-CA4B-94F8-B5D5513E542B}" dt="2024-11-24T07:28:04" v="663" actId="20577"/>
        <pc:sldMkLst>
          <pc:docMk/>
          <pc:sldMk cId="1703310790" sldId="264"/>
        </pc:sldMkLst>
        <pc:spChg chg="mod">
          <ac:chgData name="Lucas Oue" userId="S::1562496@sga.pucminas.br::c17ab8a4-66bd-443e-8471-6a752c16ae51" providerId="AD" clId="Web-{EBDDDC44-5FD3-CA4B-94F8-B5D5513E542B}" dt="2024-11-24T07:23:15.095" v="593" actId="20577"/>
          <ac:spMkLst>
            <pc:docMk/>
            <pc:sldMk cId="1703310790" sldId="264"/>
            <ac:spMk id="2" creationId="{8DAA9DC0-35D5-8FEF-1A92-68B928376B20}"/>
          </ac:spMkLst>
        </pc:spChg>
        <pc:spChg chg="mod">
          <ac:chgData name="Lucas Oue" userId="S::1562496@sga.pucminas.br::c17ab8a4-66bd-443e-8471-6a752c16ae51" providerId="AD" clId="Web-{EBDDDC44-5FD3-CA4B-94F8-B5D5513E542B}" dt="2024-11-24T07:28:04" v="663" actId="20577"/>
          <ac:spMkLst>
            <pc:docMk/>
            <pc:sldMk cId="1703310790" sldId="264"/>
            <ac:spMk id="3" creationId="{619EA771-92F2-5566-FE06-29A4E32DB8C3}"/>
          </ac:spMkLst>
        </pc:spChg>
      </pc:sldChg>
      <pc:sldChg chg="addSp delSp modSp new mod setBg setClrOvrMap">
        <pc:chgData name="Lucas Oue" userId="S::1562496@sga.pucminas.br::c17ab8a4-66bd-443e-8471-6a752c16ae51" providerId="AD" clId="Web-{EBDDDC44-5FD3-CA4B-94F8-B5D5513E542B}" dt="2024-11-24T07:33:46.935" v="826" actId="1076"/>
        <pc:sldMkLst>
          <pc:docMk/>
          <pc:sldMk cId="4265801797" sldId="265"/>
        </pc:sldMkLst>
        <pc:spChg chg="mod">
          <ac:chgData name="Lucas Oue" userId="S::1562496@sga.pucminas.br::c17ab8a4-66bd-443e-8471-6a752c16ae51" providerId="AD" clId="Web-{EBDDDC44-5FD3-CA4B-94F8-B5D5513E542B}" dt="2024-11-24T07:31:34.351" v="723"/>
          <ac:spMkLst>
            <pc:docMk/>
            <pc:sldMk cId="4265801797" sldId="265"/>
            <ac:spMk id="2" creationId="{0ED1F17A-64EA-9D1D-FDF2-A8A02A07AF9B}"/>
          </ac:spMkLst>
        </pc:spChg>
        <pc:spChg chg="del">
          <ac:chgData name="Lucas Oue" userId="S::1562496@sga.pucminas.br::c17ab8a4-66bd-443e-8471-6a752c16ae51" providerId="AD" clId="Web-{EBDDDC44-5FD3-CA4B-94F8-B5D5513E542B}" dt="2024-11-24T07:30:46.849" v="668"/>
          <ac:spMkLst>
            <pc:docMk/>
            <pc:sldMk cId="4265801797" sldId="265"/>
            <ac:spMk id="3" creationId="{16C3552B-E31C-0257-8F25-0A73DF1BD41E}"/>
          </ac:spMkLst>
        </pc:spChg>
        <pc:spChg chg="add mod">
          <ac:chgData name="Lucas Oue" userId="S::1562496@sga.pucminas.br::c17ab8a4-66bd-443e-8471-6a752c16ae51" providerId="AD" clId="Web-{EBDDDC44-5FD3-CA4B-94F8-B5D5513E542B}" dt="2024-11-24T07:33:46.935" v="826" actId="1076"/>
          <ac:spMkLst>
            <pc:docMk/>
            <pc:sldMk cId="4265801797" sldId="265"/>
            <ac:spMk id="8" creationId="{F28EFA81-480D-9EF0-7293-22920AE724D3}"/>
          </ac:spMkLst>
        </pc:spChg>
        <pc:spChg chg="add">
          <ac:chgData name="Lucas Oue" userId="S::1562496@sga.pucminas.br::c17ab8a4-66bd-443e-8471-6a752c16ae51" providerId="AD" clId="Web-{EBDDDC44-5FD3-CA4B-94F8-B5D5513E542B}" dt="2024-11-24T07:31:34.351" v="723"/>
          <ac:spMkLst>
            <pc:docMk/>
            <pc:sldMk cId="4265801797" sldId="265"/>
            <ac:spMk id="11" creationId="{B4AAD3FD-83A5-4B89-9F8F-01B8870865BE}"/>
          </ac:spMkLst>
        </pc:spChg>
        <pc:spChg chg="add">
          <ac:chgData name="Lucas Oue" userId="S::1562496@sga.pucminas.br::c17ab8a4-66bd-443e-8471-6a752c16ae51" providerId="AD" clId="Web-{EBDDDC44-5FD3-CA4B-94F8-B5D5513E542B}" dt="2024-11-24T07:31:34.351" v="723"/>
          <ac:spMkLst>
            <pc:docMk/>
            <pc:sldMk cId="4265801797" sldId="265"/>
            <ac:spMk id="13" creationId="{61752F1D-FC0F-4103-9584-630E643CCDA6}"/>
          </ac:spMkLst>
        </pc:spChg>
        <pc:spChg chg="add">
          <ac:chgData name="Lucas Oue" userId="S::1562496@sga.pucminas.br::c17ab8a4-66bd-443e-8471-6a752c16ae51" providerId="AD" clId="Web-{EBDDDC44-5FD3-CA4B-94F8-B5D5513E542B}" dt="2024-11-24T07:31:34.351" v="723"/>
          <ac:spMkLst>
            <pc:docMk/>
            <pc:sldMk cId="4265801797" sldId="265"/>
            <ac:spMk id="15" creationId="{70151CB7-E7DE-4917-B831-01DF9CE01306}"/>
          </ac:spMkLst>
        </pc:spChg>
        <pc:spChg chg="add">
          <ac:chgData name="Lucas Oue" userId="S::1562496@sga.pucminas.br::c17ab8a4-66bd-443e-8471-6a752c16ae51" providerId="AD" clId="Web-{EBDDDC44-5FD3-CA4B-94F8-B5D5513E542B}" dt="2024-11-24T07:31:34.351" v="723"/>
          <ac:spMkLst>
            <pc:docMk/>
            <pc:sldMk cId="4265801797" sldId="265"/>
            <ac:spMk id="17" creationId="{A92A1116-1C84-41DF-B803-1F7B0883EC82}"/>
          </ac:spMkLst>
        </pc:spChg>
        <pc:picChg chg="add mod ord">
          <ac:chgData name="Lucas Oue" userId="S::1562496@sga.pucminas.br::c17ab8a4-66bd-443e-8471-6a752c16ae51" providerId="AD" clId="Web-{EBDDDC44-5FD3-CA4B-94F8-B5D5513E542B}" dt="2024-11-24T07:33:31.653" v="825" actId="14100"/>
          <ac:picMkLst>
            <pc:docMk/>
            <pc:sldMk cId="4265801797" sldId="265"/>
            <ac:picMk id="4" creationId="{EC0BFDE8-A154-A18C-A061-97F63AF474A6}"/>
          </ac:picMkLst>
        </pc:picChg>
      </pc:sldChg>
      <pc:sldChg chg="addSp delSp modSp new mod setBg setClrOvrMap">
        <pc:chgData name="Lucas Oue" userId="S::1562496@sga.pucminas.br::c17ab8a4-66bd-443e-8471-6a752c16ae51" providerId="AD" clId="Web-{EBDDDC44-5FD3-CA4B-94F8-B5D5513E542B}" dt="2024-11-24T07:42:32.938" v="1109" actId="14100"/>
        <pc:sldMkLst>
          <pc:docMk/>
          <pc:sldMk cId="844493954" sldId="266"/>
        </pc:sldMkLst>
        <pc:spChg chg="mod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2" creationId="{F285DA03-8CD3-7E7B-F593-00EC30E41841}"/>
          </ac:spMkLst>
        </pc:spChg>
        <pc:spChg chg="del">
          <ac:chgData name="Lucas Oue" userId="S::1562496@sga.pucminas.br::c17ab8a4-66bd-443e-8471-6a752c16ae51" providerId="AD" clId="Web-{EBDDDC44-5FD3-CA4B-94F8-B5D5513E542B}" dt="2024-11-24T07:39:49.276" v="941"/>
          <ac:spMkLst>
            <pc:docMk/>
            <pc:sldMk cId="844493954" sldId="266"/>
            <ac:spMk id="3" creationId="{301372D6-4A5D-2EC9-52D0-AE2BDD95DDA0}"/>
          </ac:spMkLst>
        </pc:spChg>
        <pc:spChg chg="add del mod">
          <ac:chgData name="Lucas Oue" userId="S::1562496@sga.pucminas.br::c17ab8a4-66bd-443e-8471-6a752c16ae51" providerId="AD" clId="Web-{EBDDDC44-5FD3-CA4B-94F8-B5D5513E542B}" dt="2024-11-24T07:42:32.938" v="1109" actId="14100"/>
          <ac:spMkLst>
            <pc:docMk/>
            <pc:sldMk cId="844493954" sldId="266"/>
            <ac:spMk id="8" creationId="{3472207A-044A-FB2C-6E91-60D5C0105878}"/>
          </ac:spMkLst>
        </pc:spChg>
        <pc:spChg chg="add del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11" creationId="{144A11D1-6963-485E-86DE-760B07434307}"/>
          </ac:spMkLst>
        </pc:spChg>
        <pc:spChg chg="add del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13" creationId="{93BDF132-E4EF-4CB3-9A12-1EB75E159A5B}"/>
          </ac:spMkLst>
        </pc:spChg>
        <pc:spChg chg="add del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15" creationId="{F8486D32-0A56-4407-A9D1-7AFC169465F2}"/>
          </ac:spMkLst>
        </pc:spChg>
        <pc:spChg chg="add del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17" creationId="{B73FE0C2-11C7-466D-B4BA-0330484CD53D}"/>
          </ac:spMkLst>
        </pc:spChg>
        <pc:spChg chg="add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22" creationId="{EE4E366E-272A-409E-840F-9A6A64A9E3FF}"/>
          </ac:spMkLst>
        </pc:spChg>
        <pc:spChg chg="add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24" creationId="{A721560C-E4AB-4287-A29C-3F6916794CB9}"/>
          </ac:spMkLst>
        </pc:spChg>
        <pc:spChg chg="add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26" creationId="{DF6CFF07-D953-4F9C-9A0E-E0A6AACB6158}"/>
          </ac:spMkLst>
        </pc:spChg>
        <pc:spChg chg="add">
          <ac:chgData name="Lucas Oue" userId="S::1562496@sga.pucminas.br::c17ab8a4-66bd-443e-8471-6a752c16ae51" providerId="AD" clId="Web-{EBDDDC44-5FD3-CA4B-94F8-B5D5513E542B}" dt="2024-11-24T07:40:21.199" v="945"/>
          <ac:spMkLst>
            <pc:docMk/>
            <pc:sldMk cId="844493954" sldId="266"/>
            <ac:spMk id="28" creationId="{DAA4FEEE-0B5F-41BF-825D-60F9FB089568}"/>
          </ac:spMkLst>
        </pc:spChg>
        <pc:graphicFrameChg chg="add del mod ord modGraphic">
          <ac:chgData name="Lucas Oue" userId="S::1562496@sga.pucminas.br::c17ab8a4-66bd-443e-8471-6a752c16ae51" providerId="AD" clId="Web-{EBDDDC44-5FD3-CA4B-94F8-B5D5513E542B}" dt="2024-11-24T07:40:42.997" v="952"/>
          <ac:graphicFrameMkLst>
            <pc:docMk/>
            <pc:sldMk cId="844493954" sldId="266"/>
            <ac:graphicFrameMk id="5" creationId="{7D95A773-60E9-17BB-13DC-863E266F4358}"/>
          </ac:graphicFrameMkLst>
        </pc:graphicFrameChg>
        <pc:picChg chg="add mod ord">
          <ac:chgData name="Lucas Oue" userId="S::1562496@sga.pucminas.br::c17ab8a4-66bd-443e-8471-6a752c16ae51" providerId="AD" clId="Web-{EBDDDC44-5FD3-CA4B-94F8-B5D5513E542B}" dt="2024-11-24T07:40:32.965" v="948" actId="1076"/>
          <ac:picMkLst>
            <pc:docMk/>
            <pc:sldMk cId="844493954" sldId="266"/>
            <ac:picMk id="4" creationId="{50193F62-9A18-A14C-B8B8-D3858A7FA31D}"/>
          </ac:picMkLst>
        </pc:picChg>
      </pc:sldChg>
      <pc:sldChg chg="addSp delSp modSp add replId">
        <pc:chgData name="Lucas Oue" userId="S::1562496@sga.pucminas.br::c17ab8a4-66bd-443e-8471-6a752c16ae51" providerId="AD" clId="Web-{EBDDDC44-5FD3-CA4B-94F8-B5D5513E542B}" dt="2024-11-24T07:45:34.648" v="1162" actId="1076"/>
        <pc:sldMkLst>
          <pc:docMk/>
          <pc:sldMk cId="2857975278" sldId="267"/>
        </pc:sldMkLst>
        <pc:spChg chg="mo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2" creationId="{F285DA03-8CD3-7E7B-F593-00EC30E41841}"/>
          </ac:spMkLst>
        </pc:spChg>
        <pc:spChg chg="mo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8" creationId="{3472207A-044A-FB2C-6E91-60D5C0105878}"/>
          </ac:spMkLst>
        </pc:spChg>
        <pc:spChg chg="del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22" creationId="{EE4E366E-272A-409E-840F-9A6A64A9E3FF}"/>
          </ac:spMkLst>
        </pc:spChg>
        <pc:spChg chg="del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24" creationId="{A721560C-E4AB-4287-A29C-3F6916794CB9}"/>
          </ac:spMkLst>
        </pc:spChg>
        <pc:spChg chg="del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26" creationId="{DF6CFF07-D953-4F9C-9A0E-E0A6AACB6158}"/>
          </ac:spMkLst>
        </pc:spChg>
        <pc:spChg chg="del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28" creationId="{DAA4FEEE-0B5F-41BF-825D-60F9FB089568}"/>
          </ac:spMkLst>
        </pc:spChg>
        <pc:spChg chg="ad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33" creationId="{5F3FC718-FDE3-4EF7-921E-A5F374EAF824}"/>
          </ac:spMkLst>
        </pc:spChg>
        <pc:spChg chg="ad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35" creationId="{FAA0F719-3DC8-4F08-AD8F-5A845658CB9D}"/>
          </ac:spMkLst>
        </pc:spChg>
        <pc:spChg chg="ad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37" creationId="{7DCB61BE-FA0F-4EFB-BE0E-268BAD8E30D6}"/>
          </ac:spMkLst>
        </pc:spChg>
        <pc:spChg chg="add">
          <ac:chgData name="Lucas Oue" userId="S::1562496@sga.pucminas.br::c17ab8a4-66bd-443e-8471-6a752c16ae51" providerId="AD" clId="Web-{EBDDDC44-5FD3-CA4B-94F8-B5D5513E542B}" dt="2024-11-24T07:45:19.335" v="1158"/>
          <ac:spMkLst>
            <pc:docMk/>
            <pc:sldMk cId="2857975278" sldId="267"/>
            <ac:spMk id="39" creationId="{A4B31EAA-7423-46F7-9B90-4AB2B09C35C4}"/>
          </ac:spMkLst>
        </pc:spChg>
        <pc:picChg chg="add del mod">
          <ac:chgData name="Lucas Oue" userId="S::1562496@sga.pucminas.br::c17ab8a4-66bd-443e-8471-6a752c16ae51" providerId="AD" clId="Web-{EBDDDC44-5FD3-CA4B-94F8-B5D5513E542B}" dt="2024-11-24T07:45:34.648" v="1162" actId="1076"/>
          <ac:picMkLst>
            <pc:docMk/>
            <pc:sldMk cId="2857975278" sldId="267"/>
            <ac:picMk id="4" creationId="{50193F62-9A18-A14C-B8B8-D3858A7FA31D}"/>
          </ac:picMkLst>
        </pc:picChg>
      </pc:sldChg>
      <pc:sldChg chg="addSp modSp add replId">
        <pc:chgData name="Lucas Oue" userId="S::1562496@sga.pucminas.br::c17ab8a4-66bd-443e-8471-6a752c16ae51" providerId="AD" clId="Web-{EBDDDC44-5FD3-CA4B-94F8-B5D5513E542B}" dt="2024-11-24T07:51:08.473" v="1345" actId="20577"/>
        <pc:sldMkLst>
          <pc:docMk/>
          <pc:sldMk cId="2506618101" sldId="268"/>
        </pc:sldMkLst>
        <pc:spChg chg="mod">
          <ac:chgData name="Lucas Oue" userId="S::1562496@sga.pucminas.br::c17ab8a4-66bd-443e-8471-6a752c16ae51" providerId="AD" clId="Web-{EBDDDC44-5FD3-CA4B-94F8-B5D5513E542B}" dt="2024-11-24T07:49:54.595" v="1309" actId="14100"/>
          <ac:spMkLst>
            <pc:docMk/>
            <pc:sldMk cId="2506618101" sldId="268"/>
            <ac:spMk id="2" creationId="{79914096-D3F9-E538-A2A2-24CA1D8173B0}"/>
          </ac:spMkLst>
        </pc:spChg>
        <pc:spChg chg="mod">
          <ac:chgData name="Lucas Oue" userId="S::1562496@sga.pucminas.br::c17ab8a4-66bd-443e-8471-6a752c16ae51" providerId="AD" clId="Web-{EBDDDC44-5FD3-CA4B-94F8-B5D5513E542B}" dt="2024-11-24T07:51:08.473" v="1345" actId="20577"/>
          <ac:spMkLst>
            <pc:docMk/>
            <pc:sldMk cId="2506618101" sldId="268"/>
            <ac:spMk id="3" creationId="{4D665C23-5EB9-0F89-B045-597B56972076}"/>
          </ac:spMkLst>
        </pc:spChg>
        <pc:picChg chg="add mod">
          <ac:chgData name="Lucas Oue" userId="S::1562496@sga.pucminas.br::c17ab8a4-66bd-443e-8471-6a752c16ae51" providerId="AD" clId="Web-{EBDDDC44-5FD3-CA4B-94F8-B5D5513E542B}" dt="2024-11-24T07:48:59.171" v="1299" actId="14100"/>
          <ac:picMkLst>
            <pc:docMk/>
            <pc:sldMk cId="2506618101" sldId="268"/>
            <ac:picMk id="4" creationId="{831DBF99-6372-F3B2-B8D0-BBD196D1D38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6C2922-68C3-4026-8E49-C70B7C4B5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67546-C1B2-4AAB-8BF5-61CD76FC7D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6121-D25B-4AC5-BBD6-6FE90395B4AE}" type="datetimeFigureOut">
              <a:rPr lang="pt-BR" smtClean="0"/>
              <a:t>24/11/2024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112576-9DC7-4FDB-8BFB-0EF70D00D9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D7804E-9965-4D74-A52E-E3CFF24C1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1D458-5E19-46A7-836B-FA691F080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56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4591-768F-4E46-BDD9-6CEF2C2A53BF}" type="datetimeFigureOut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24FE8-2C51-4F33-8016-943DDDB50B0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4455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4FE8-2C51-4F33-8016-943DDDB50B0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A1FD4-124C-41B5-A1F5-0CA40D635EC7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32C4D-3A26-4B5D-8E4F-973BD3DF5ADC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2AB99-4E6D-4594-BC6F-82C2F5AE7FB6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1409FA-2968-48B1-9FF6-6315697DEB5F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Caixa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F45B1B-4114-4573-9D37-E7A32AE73C47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421E1-D1D9-4D34-9FB6-486E084F2CE8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34946-31D5-40DC-8836-90FD41097321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074917-C3C2-4E15-93D2-4DEF3E387CDD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6C784-D891-4E85-8FA4-B01C9D785E58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46B716-FD74-43A3-95A8-0E3E76F321E7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18FF0-3178-4F88-A77B-F1CEB6B39696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219DFB-AA3B-4EDD-9E0D-D2B190AC2188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F715E-92DE-4AF0-8677-3C0A6052C00E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901E97-B17F-4701-A843-EF9EEC7A6997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E2B934-B966-45FA-8B19-489217626172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E3DDA-2161-4FDF-922C-16EA192BB3DB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ADE3DA-F2D3-4BA4-AD73-4E641D3606D7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C1861FB9-1771-48DC-B6F0-B033C13DE271}" type="datetime1">
              <a:rPr lang="pt-BR" noProof="0" smtClean="0"/>
              <a:t>24/11/2024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 err="1">
                <a:solidFill>
                  <a:srgbClr val="EBEBEB"/>
                </a:solidFill>
              </a:rPr>
              <a:t>GreenCycle</a:t>
            </a:r>
            <a:br>
              <a:rPr lang="pt-BR" sz="2800" dirty="0">
                <a:solidFill>
                  <a:srgbClr val="EBEBEB"/>
                </a:solidFill>
              </a:rPr>
            </a:br>
            <a:br>
              <a:rPr lang="pt-BR" sz="2800" dirty="0"/>
            </a:br>
            <a:r>
              <a:rPr lang="pt-BR" sz="2000" dirty="0">
                <a:solidFill>
                  <a:srgbClr val="EBEBEB"/>
                </a:solidFill>
              </a:rPr>
              <a:t>Lucas </a:t>
            </a:r>
            <a:r>
              <a:rPr lang="pt-BR" sz="2000" err="1">
                <a:solidFill>
                  <a:srgbClr val="EBEBEB"/>
                </a:solidFill>
              </a:rPr>
              <a:t>Alcolea</a:t>
            </a:r>
            <a:r>
              <a:rPr lang="pt-BR" sz="2000" dirty="0">
                <a:solidFill>
                  <a:srgbClr val="EBEBEB"/>
                </a:solidFill>
              </a:rPr>
              <a:t> </a:t>
            </a:r>
            <a:r>
              <a:rPr lang="pt-BR" sz="2000" err="1">
                <a:solidFill>
                  <a:srgbClr val="EBEBEB"/>
                </a:solidFill>
              </a:rPr>
              <a:t>Oue</a:t>
            </a:r>
            <a:br>
              <a:rPr lang="pt-BR" sz="2000" dirty="0"/>
            </a:br>
            <a:r>
              <a:rPr lang="pt-BR" sz="2000" dirty="0">
                <a:solidFill>
                  <a:srgbClr val="EBEBEB"/>
                </a:solidFill>
              </a:rPr>
              <a:t>Lucas  Israel França Gontijo</a:t>
            </a:r>
            <a:br>
              <a:rPr lang="pt-BR" sz="2000" dirty="0"/>
            </a:br>
            <a:r>
              <a:rPr lang="pt-BR" sz="2000" dirty="0">
                <a:solidFill>
                  <a:srgbClr val="EBEBEB"/>
                </a:solidFill>
              </a:rPr>
              <a:t>Rafael Contarini Ferreira Barbosa</a:t>
            </a:r>
            <a:br>
              <a:rPr lang="pt-BR" sz="2000" dirty="0"/>
            </a:br>
            <a:r>
              <a:rPr lang="pt-BR" sz="2000" dirty="0">
                <a:solidFill>
                  <a:srgbClr val="EBEBEB"/>
                </a:solidFill>
              </a:rPr>
              <a:t>Suelen Larissa Alvares </a:t>
            </a:r>
            <a:r>
              <a:rPr lang="pt-BR" sz="2000" err="1">
                <a:solidFill>
                  <a:srgbClr val="EBEBEB"/>
                </a:solidFill>
              </a:rPr>
              <a:t>Marchito</a:t>
            </a:r>
            <a:br>
              <a:rPr lang="pt-BR" sz="2000" dirty="0"/>
            </a:br>
            <a:r>
              <a:rPr lang="pt-BR" sz="2000" dirty="0">
                <a:solidFill>
                  <a:srgbClr val="EBEBEB"/>
                </a:solidFill>
              </a:rPr>
              <a:t>Thiago Campos Brandão Mol</a:t>
            </a:r>
            <a:endParaRPr lang="pt-BR" sz="20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24462" y="4872630"/>
            <a:ext cx="5222326" cy="86142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endParaRPr lang="pt-BR" sz="70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EIXO 01</a:t>
            </a:r>
          </a:p>
          <a:p>
            <a:pPr>
              <a:lnSpc>
                <a:spcPct val="90000"/>
              </a:lnSpc>
            </a:pP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PROFESSOR </a:t>
            </a:r>
            <a:r>
              <a:rPr lang="pt-BR" sz="140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mARCO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400" err="1">
                <a:solidFill>
                  <a:schemeClr val="tx2">
                    <a:lumMod val="40000"/>
                    <a:lumOff val="60000"/>
                  </a:schemeClr>
                </a:solidFill>
              </a:rPr>
              <a:t>rODRIGO</a:t>
            </a:r>
            <a:r>
              <a:rPr lang="pt-B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140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cOSTA</a:t>
            </a:r>
            <a:endParaRPr lang="pt-BR" sz="14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Imagem 52" descr="Logotipo, nome da empresa&#10;&#10;Descrição gerada automaticamente">
            <a:extLst>
              <a:ext uri="{FF2B5EF4-FFF2-40B4-BE49-F238E27FC236}">
                <a16:creationId xmlns:a16="http://schemas.microsoft.com/office/drawing/2014/main" id="{2A6105D6-DE86-4077-1816-0940C694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40" y="2295144"/>
            <a:ext cx="2936836" cy="2496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973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A9DC0-35D5-8FEF-1A92-68B92837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pt-BR" dirty="0">
                <a:solidFill>
                  <a:srgbClr val="FFFFFF"/>
                </a:solidFill>
              </a:rPr>
              <a:t>Seção de Relatório de Impacto Ambiental</a:t>
            </a:r>
            <a:br>
              <a:rPr lang="pt-BR" dirty="0"/>
            </a:br>
            <a:endParaRPr lang="pt-BR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9EA771-92F2-5566-FE06-29A4E32D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147" y="1523623"/>
            <a:ext cx="7038983" cy="474363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7F7F7"/>
              </a:buClr>
            </a:pPr>
            <a:r>
              <a:rPr lang="pt-BR" b="1" dirty="0">
                <a:ea typeface="+mj-lt"/>
                <a:cs typeface="+mj-lt"/>
              </a:rPr>
              <a:t>Relatório de Impacto Ambiental (RIA)</a:t>
            </a:r>
            <a:r>
              <a:rPr lang="pt-BR" dirty="0">
                <a:ea typeface="+mj-lt"/>
                <a:cs typeface="+mj-lt"/>
              </a:rPr>
              <a:t> pode ser exigido como parte de processos relacionados a expansão de empresas. </a:t>
            </a:r>
          </a:p>
          <a:p>
            <a:pPr>
              <a:buClr>
                <a:srgbClr val="F7F7F7"/>
              </a:buClr>
            </a:pPr>
            <a:r>
              <a:rPr lang="pt-BR" dirty="0">
                <a:ea typeface="+mj-lt"/>
                <a:cs typeface="+mj-lt"/>
              </a:rPr>
              <a:t>Essa exigência está frequentemente ligada a </a:t>
            </a:r>
            <a:r>
              <a:rPr lang="pt-BR" b="1" dirty="0">
                <a:ea typeface="+mj-lt"/>
                <a:cs typeface="+mj-lt"/>
              </a:rPr>
              <a:t>licenças ambientais</a:t>
            </a:r>
            <a:r>
              <a:rPr lang="pt-BR" dirty="0">
                <a:ea typeface="+mj-lt"/>
                <a:cs typeface="+mj-lt"/>
              </a:rPr>
              <a:t>, que são pré-requisitos para aprovação de muitos empreendimentos no Brasil.</a:t>
            </a:r>
            <a:endParaRPr lang="pt-BR" dirty="0"/>
          </a:p>
          <a:p>
            <a:pPr>
              <a:buClr>
                <a:srgbClr val="F7F7F7"/>
              </a:buClr>
            </a:pPr>
            <a:endParaRPr lang="pt-BR" dirty="0"/>
          </a:p>
          <a:p>
            <a:pPr>
              <a:buClr>
                <a:srgbClr val="8AD0D6"/>
              </a:buClr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31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D1F17A-64EA-9D1D-FDF2-A8A02A07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solidFill>
                  <a:srgbClr val="EBEBEB"/>
                </a:solidFill>
              </a:rPr>
              <a:t>Relatório de Impacto ambiental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C0BFDE8-A154-A18C-A061-97F63AF4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92" y="1299934"/>
            <a:ext cx="6630989" cy="429622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8EFA81-480D-9EF0-7293-22920AE7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05075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Nesta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seção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do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nosso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site,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coletamos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as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informações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da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empresa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fornecidas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pelo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usuário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para a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geração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de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relatórios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.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Além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disso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,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armazenamos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relatórios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anteriores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 para consulta </a:t>
            </a:r>
            <a:r>
              <a:rPr lang="en-US" dirty="0" err="1">
                <a:solidFill>
                  <a:srgbClr val="EBEBEB"/>
                </a:solidFill>
                <a:ea typeface="+mj-lt"/>
                <a:cs typeface="+mj-lt"/>
              </a:rPr>
              <a:t>futura</a:t>
            </a: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.</a:t>
            </a: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0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3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14096-D3F9-E538-A2A2-24CA1D81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7" y="1319953"/>
            <a:ext cx="7730810" cy="4239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dirty="0" err="1"/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65C23-5EB9-0F89-B045-597B5697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848" y="1317171"/>
            <a:ext cx="3169309" cy="4223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cap="all" err="1">
                <a:solidFill>
                  <a:schemeClr val="bg2"/>
                </a:solidFill>
              </a:rPr>
              <a:t>Menção</a:t>
            </a:r>
            <a:r>
              <a:rPr lang="en-US" sz="1400" cap="all" dirty="0">
                <a:solidFill>
                  <a:schemeClr val="bg2"/>
                </a:solidFill>
              </a:rPr>
              <a:t> </a:t>
            </a:r>
            <a:r>
              <a:rPr lang="en-US" sz="1400" cap="all" err="1">
                <a:solidFill>
                  <a:schemeClr val="bg2"/>
                </a:solidFill>
              </a:rPr>
              <a:t>honrosa</a:t>
            </a:r>
            <a:r>
              <a:rPr lang="en-US" sz="1400" cap="all" dirty="0">
                <a:solidFill>
                  <a:schemeClr val="bg2"/>
                </a:solidFill>
              </a:rPr>
              <a:t> </a:t>
            </a:r>
            <a:r>
              <a:rPr lang="en-US" sz="1400" cap="all" err="1">
                <a:solidFill>
                  <a:schemeClr val="bg2"/>
                </a:solidFill>
              </a:rPr>
              <a:t>ao</a:t>
            </a:r>
            <a:r>
              <a:rPr lang="en-US" sz="1400" cap="all" dirty="0">
                <a:solidFill>
                  <a:schemeClr val="bg2"/>
                </a:solidFill>
              </a:rPr>
              <a:t> </a:t>
            </a:r>
            <a:r>
              <a:rPr lang="en-US" sz="1400" cap="all" err="1">
                <a:solidFill>
                  <a:schemeClr val="bg2"/>
                </a:solidFill>
              </a:rPr>
              <a:t>nosso</a:t>
            </a:r>
            <a:r>
              <a:rPr lang="en-US" sz="1400" cap="all" dirty="0">
                <a:solidFill>
                  <a:schemeClr val="bg2"/>
                </a:solidFill>
              </a:rPr>
              <a:t> </a:t>
            </a:r>
            <a:r>
              <a:rPr lang="en-US" sz="1400" cap="all" err="1">
                <a:solidFill>
                  <a:schemeClr val="bg2"/>
                </a:solidFill>
              </a:rPr>
              <a:t>colega</a:t>
            </a:r>
            <a:r>
              <a:rPr lang="en-US" sz="1400" cap="all" dirty="0">
                <a:solidFill>
                  <a:schemeClr val="bg2"/>
                </a:solidFill>
              </a:rPr>
              <a:t> de equipe </a:t>
            </a:r>
            <a:r>
              <a:rPr lang="en-US" sz="1400" b="1" cap="all" err="1">
                <a:solidFill>
                  <a:schemeClr val="bg2"/>
                </a:solidFill>
              </a:rPr>
              <a:t>alexandre</a:t>
            </a:r>
            <a:r>
              <a:rPr lang="en-US" sz="1400" b="1" cap="all" dirty="0">
                <a:solidFill>
                  <a:schemeClr val="bg2"/>
                </a:solidFill>
              </a:rPr>
              <a:t> </a:t>
            </a:r>
            <a:r>
              <a:rPr lang="en-US" sz="1400" b="1" cap="all" dirty="0">
                <a:solidFill>
                  <a:schemeClr val="bg2"/>
                </a:solidFill>
                <a:latin typeface="Century Gothic"/>
                <a:cs typeface="Arial"/>
              </a:rPr>
              <a:t>Silveira</a:t>
            </a:r>
            <a:r>
              <a:rPr lang="en-US" sz="1400" cap="all" dirty="0">
                <a:solidFill>
                  <a:schemeClr val="bg2"/>
                </a:solidFill>
                <a:latin typeface="Century Gothic"/>
                <a:cs typeface="Arial"/>
              </a:rPr>
              <a:t> </a:t>
            </a:r>
            <a:r>
              <a:rPr lang="en-US" sz="1400" cap="all" dirty="0">
                <a:solidFill>
                  <a:schemeClr val="bg2"/>
                </a:solidFill>
              </a:rPr>
              <a:t>que </a:t>
            </a:r>
            <a:r>
              <a:rPr lang="en-US" sz="1400" cap="all" err="1">
                <a:solidFill>
                  <a:schemeClr val="bg2"/>
                </a:solidFill>
              </a:rPr>
              <a:t>deixou</a:t>
            </a:r>
            <a:r>
              <a:rPr lang="en-US" sz="1400" cap="all" dirty="0">
                <a:solidFill>
                  <a:schemeClr val="bg2"/>
                </a:solidFill>
              </a:rPr>
              <a:t> a </a:t>
            </a:r>
            <a:r>
              <a:rPr lang="en-US" sz="1400" cap="all" err="1">
                <a:solidFill>
                  <a:schemeClr val="bg2"/>
                </a:solidFill>
              </a:rPr>
              <a:t>faculdade</a:t>
            </a:r>
            <a:r>
              <a:rPr lang="en-US" sz="1400" cap="all" dirty="0">
                <a:solidFill>
                  <a:schemeClr val="bg2"/>
                </a:solidFill>
              </a:rPr>
              <a:t> para </a:t>
            </a:r>
            <a:r>
              <a:rPr lang="en-US" sz="1400" cap="all" err="1">
                <a:solidFill>
                  <a:schemeClr val="bg2"/>
                </a:solidFill>
              </a:rPr>
              <a:t>cuidar</a:t>
            </a:r>
            <a:r>
              <a:rPr lang="en-US" sz="1400" cap="all" dirty="0">
                <a:solidFill>
                  <a:schemeClr val="bg2"/>
                </a:solidFill>
              </a:rPr>
              <a:t> de </a:t>
            </a:r>
            <a:r>
              <a:rPr lang="en-US" sz="1400" cap="all" err="1">
                <a:solidFill>
                  <a:schemeClr val="bg2"/>
                </a:solidFill>
              </a:rPr>
              <a:t>problemas</a:t>
            </a:r>
            <a:r>
              <a:rPr lang="en-US" sz="1400" cap="all" dirty="0">
                <a:solidFill>
                  <a:schemeClr val="bg2"/>
                </a:solidFill>
              </a:rPr>
              <a:t> de </a:t>
            </a:r>
            <a:r>
              <a:rPr lang="en-US" sz="1400" cap="all" err="1">
                <a:solidFill>
                  <a:schemeClr val="bg2"/>
                </a:solidFill>
              </a:rPr>
              <a:t>saúde</a:t>
            </a:r>
            <a:r>
              <a:rPr lang="en-US" sz="1400" cap="all" dirty="0">
                <a:solidFill>
                  <a:schemeClr val="bg2"/>
                </a:solidFill>
              </a:rPr>
              <a:t>. </a:t>
            </a:r>
            <a:endParaRPr lang="en-US" sz="1800" cap="all">
              <a:solidFill>
                <a:schemeClr val="bg2"/>
              </a:solidFill>
            </a:endParaRPr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831DBF99-6372-F3B2-B8D0-BBD196D1D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" y="-4233"/>
            <a:ext cx="3459994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1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7B77A8-B5C4-1076-1222-EDD5930A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Interface Padrão 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Espaço Reservado para Conteúdo 5" descr="Interface gráfica do usuário, Aplicativo, Mapa&#10;&#10;Descrição gerada automaticamente">
            <a:extLst>
              <a:ext uri="{FF2B5EF4-FFF2-40B4-BE49-F238E27FC236}">
                <a16:creationId xmlns:a16="http://schemas.microsoft.com/office/drawing/2014/main" id="{60D333A3-CDDA-9A2B-895F-F3268B615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116" r="65" b="1747"/>
          <a:stretch/>
        </p:blipFill>
        <p:spPr>
          <a:xfrm>
            <a:off x="3272188" y="2459814"/>
            <a:ext cx="8488894" cy="4289711"/>
          </a:xfrm>
          <a:prstGeom prst="rect">
            <a:avLst/>
          </a:prstGeom>
          <a:effectLst/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59912AF-41C9-A062-9366-07F1BBE1303E}"/>
              </a:ext>
            </a:extLst>
          </p:cNvPr>
          <p:cNvSpPr txBox="1">
            <a:spLocks/>
          </p:cNvSpPr>
          <p:nvPr/>
        </p:nvSpPr>
        <p:spPr>
          <a:xfrm>
            <a:off x="3116" y="2634141"/>
            <a:ext cx="2901001" cy="268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Nesta página principal, qualquer usuário tem acesso ao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centros</a:t>
            </a:r>
            <a:r>
              <a:rPr lang="en-US" dirty="0"/>
              <a:t> de coletas.</a:t>
            </a:r>
          </a:p>
        </p:txBody>
      </p:sp>
    </p:spTree>
    <p:extLst>
      <p:ext uri="{BB962C8B-B14F-4D97-AF65-F5344CB8AC3E}">
        <p14:creationId xmlns:p14="http://schemas.microsoft.com/office/powerpoint/2010/main" val="221332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5F6FF1-EBB9-8616-4CED-12F5C629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Funcionalidades da página principal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46517F0-E631-795F-960A-6FB193C3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338" b="-267"/>
          <a:stretch/>
        </p:blipFill>
        <p:spPr>
          <a:xfrm>
            <a:off x="6092061" y="238124"/>
            <a:ext cx="3244369" cy="3242202"/>
          </a:xfrm>
          <a:prstGeom prst="rect">
            <a:avLst/>
          </a:prstGeom>
          <a:effectLst/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D97E120-C590-190B-09D5-D443D949C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A </a:t>
            </a:r>
            <a:r>
              <a:rPr lang="en-US" sz="1900" dirty="0" err="1"/>
              <a:t>seção</a:t>
            </a:r>
            <a:r>
              <a:rPr lang="en-US" sz="1900" dirty="0"/>
              <a:t> de "</a:t>
            </a:r>
            <a:r>
              <a:rPr lang="en-US" sz="1900" dirty="0" err="1"/>
              <a:t>filtro</a:t>
            </a:r>
            <a:r>
              <a:rPr lang="en-US" sz="1900" dirty="0"/>
              <a:t> de </a:t>
            </a:r>
            <a:r>
              <a:rPr lang="en-US" sz="1900" dirty="0" err="1"/>
              <a:t>materiais</a:t>
            </a:r>
            <a:r>
              <a:rPr lang="en-US" sz="1900" dirty="0"/>
              <a:t>" </a:t>
            </a:r>
            <a:r>
              <a:rPr lang="en-US" sz="1900" dirty="0" err="1"/>
              <a:t>disponibiliza</a:t>
            </a:r>
            <a:r>
              <a:rPr lang="en-US" sz="1900" dirty="0"/>
              <a:t> </a:t>
            </a:r>
            <a:r>
              <a:rPr lang="en-US" sz="1900" dirty="0" err="1"/>
              <a:t>uma</a:t>
            </a:r>
            <a:r>
              <a:rPr lang="en-US" sz="1900" dirty="0"/>
              <a:t> </a:t>
            </a:r>
            <a:r>
              <a:rPr lang="en-US" sz="1900" dirty="0" err="1"/>
              <a:t>vasta</a:t>
            </a:r>
            <a:r>
              <a:rPr lang="en-US" sz="1900" dirty="0"/>
              <a:t> </a:t>
            </a:r>
            <a:r>
              <a:rPr lang="en-US" sz="1900" dirty="0" err="1"/>
              <a:t>opção</a:t>
            </a:r>
            <a:r>
              <a:rPr lang="en-US" sz="1900" dirty="0"/>
              <a:t> de </a:t>
            </a:r>
            <a:r>
              <a:rPr lang="en-US" sz="1900" dirty="0" err="1"/>
              <a:t>resíduos</a:t>
            </a:r>
            <a:r>
              <a:rPr lang="en-US" sz="1900" dirty="0"/>
              <a:t>.</a:t>
            </a:r>
          </a:p>
          <a:p>
            <a:pPr>
              <a:buClr>
                <a:srgbClr val="8AD0D6"/>
              </a:buClr>
            </a:pPr>
            <a:r>
              <a:rPr lang="en-US" sz="1900" dirty="0" err="1"/>
              <a:t>Opção</a:t>
            </a:r>
            <a:r>
              <a:rPr lang="en-US" sz="1900" dirty="0"/>
              <a:t> de </a:t>
            </a:r>
            <a:r>
              <a:rPr lang="en-US" sz="1900" dirty="0" err="1"/>
              <a:t>ver</a:t>
            </a:r>
            <a:r>
              <a:rPr lang="en-US" sz="1900" dirty="0"/>
              <a:t> </a:t>
            </a:r>
            <a:r>
              <a:rPr lang="en-US" sz="1900" dirty="0" err="1"/>
              <a:t>empresas</a:t>
            </a:r>
            <a:r>
              <a:rPr lang="en-US" sz="1900" dirty="0"/>
              <a:t> que </a:t>
            </a:r>
            <a:r>
              <a:rPr lang="en-US" sz="1900" dirty="0" err="1"/>
              <a:t>estão</a:t>
            </a:r>
            <a:r>
              <a:rPr lang="en-US" sz="1900" dirty="0"/>
              <a:t> </a:t>
            </a:r>
            <a:r>
              <a:rPr lang="en-US" sz="1900" dirty="0" err="1"/>
              <a:t>descartando</a:t>
            </a:r>
            <a:r>
              <a:rPr lang="en-US" sz="1900" dirty="0"/>
              <a:t>.</a:t>
            </a:r>
          </a:p>
          <a:p>
            <a:pPr>
              <a:buClr>
                <a:srgbClr val="8AD0D6"/>
              </a:buClr>
            </a:pPr>
            <a:r>
              <a:rPr lang="en-US" sz="1900" dirty="0"/>
              <a:t>Cards das </a:t>
            </a:r>
            <a:r>
              <a:rPr lang="en-US" sz="1900" dirty="0" err="1"/>
              <a:t>empresas</a:t>
            </a:r>
            <a:r>
              <a:rPr lang="en-US" sz="1900" dirty="0"/>
              <a:t> e </a:t>
            </a:r>
            <a:r>
              <a:rPr lang="en-US" sz="1900" dirty="0" err="1"/>
              <a:t>centros</a:t>
            </a:r>
            <a:r>
              <a:rPr lang="en-US" sz="1900" dirty="0"/>
              <a:t> de coleta com </a:t>
            </a:r>
            <a:r>
              <a:rPr lang="en-US" sz="1900" dirty="0" err="1"/>
              <a:t>informações</a:t>
            </a:r>
            <a:r>
              <a:rPr lang="en-US" sz="1900" dirty="0"/>
              <a:t>.</a:t>
            </a:r>
          </a:p>
          <a:p>
            <a:pPr>
              <a:buClr>
                <a:srgbClr val="8AD0D6"/>
              </a:buClr>
            </a:pPr>
            <a:r>
              <a:rPr lang="en-US" sz="1900" dirty="0"/>
              <a:t> "</a:t>
            </a:r>
            <a:r>
              <a:rPr lang="en-US" sz="1900" dirty="0" err="1"/>
              <a:t>como</a:t>
            </a:r>
            <a:r>
              <a:rPr lang="en-US" sz="1900" dirty="0"/>
              <a:t> </a:t>
            </a:r>
            <a:r>
              <a:rPr lang="en-US" sz="1900" dirty="0" err="1"/>
              <a:t>chegar</a:t>
            </a:r>
            <a:r>
              <a:rPr lang="en-US" sz="1900" dirty="0"/>
              <a:t>" </a:t>
            </a:r>
            <a:r>
              <a:rPr lang="en-US" sz="1900" dirty="0" err="1"/>
              <a:t>disponibiliza</a:t>
            </a:r>
            <a:r>
              <a:rPr lang="en-US" sz="1900" dirty="0"/>
              <a:t> a </a:t>
            </a:r>
            <a:r>
              <a:rPr lang="en-US" sz="1900" dirty="0" err="1"/>
              <a:t>melhor</a:t>
            </a:r>
            <a:r>
              <a:rPr lang="en-US" sz="1900" dirty="0"/>
              <a:t> </a:t>
            </a:r>
            <a:r>
              <a:rPr lang="en-US" sz="1900" dirty="0" err="1"/>
              <a:t>rota</a:t>
            </a:r>
            <a:r>
              <a:rPr lang="en-US" sz="1900" dirty="0"/>
              <a:t> do </a:t>
            </a:r>
            <a:r>
              <a:rPr lang="en-US" sz="1900" dirty="0" err="1"/>
              <a:t>ponto</a:t>
            </a:r>
            <a:r>
              <a:rPr lang="en-US" sz="1900" dirty="0"/>
              <a:t> </a:t>
            </a:r>
            <a:r>
              <a:rPr lang="en-US" sz="1900" dirty="0" err="1"/>
              <a:t>em</a:t>
            </a:r>
            <a:r>
              <a:rPr lang="en-US" sz="1900" dirty="0"/>
              <a:t> que o </a:t>
            </a:r>
            <a:r>
              <a:rPr lang="en-US" sz="1900" dirty="0" err="1"/>
              <a:t>usuário</a:t>
            </a:r>
            <a:r>
              <a:rPr lang="en-US" sz="1900" dirty="0"/>
              <a:t> </a:t>
            </a:r>
            <a:r>
              <a:rPr lang="en-US" sz="1900" dirty="0" err="1"/>
              <a:t>está</a:t>
            </a:r>
            <a:r>
              <a:rPr lang="en-US" sz="1900" dirty="0"/>
              <a:t> </a:t>
            </a:r>
            <a:r>
              <a:rPr lang="en-US" sz="1900" dirty="0" err="1"/>
              <a:t>até</a:t>
            </a:r>
            <a:r>
              <a:rPr lang="en-US" sz="1900" dirty="0"/>
              <a:t> o local do </a:t>
            </a:r>
            <a:r>
              <a:rPr lang="en-US" sz="1900" dirty="0" err="1"/>
              <a:t>centro</a:t>
            </a:r>
            <a:r>
              <a:rPr lang="en-US" sz="1900" dirty="0"/>
              <a:t> de coleta </a:t>
            </a:r>
            <a:r>
              <a:rPr lang="en-US" sz="1900" dirty="0" err="1"/>
              <a:t>ou</a:t>
            </a:r>
            <a:r>
              <a:rPr lang="en-US" sz="1900" dirty="0"/>
              <a:t> </a:t>
            </a:r>
            <a:r>
              <a:rPr lang="en-US" sz="1900" dirty="0" err="1"/>
              <a:t>empresa</a:t>
            </a:r>
            <a:r>
              <a:rPr lang="en-US" sz="1900" dirty="0"/>
              <a:t>.</a:t>
            </a:r>
          </a:p>
        </p:txBody>
      </p:sp>
      <p:pic>
        <p:nvPicPr>
          <p:cNvPr id="6" name="Espaço Reservado para Conteúdo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90233F2-EAD9-875B-D03B-F8D9036FA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6" r="15124" b="-279"/>
          <a:stretch/>
        </p:blipFill>
        <p:spPr>
          <a:xfrm>
            <a:off x="6204571" y="3542916"/>
            <a:ext cx="3017025" cy="3019807"/>
          </a:xfrm>
          <a:prstGeom prst="rect">
            <a:avLst/>
          </a:prstGeom>
          <a:effectLst/>
        </p:spPr>
      </p:pic>
      <p:pic>
        <p:nvPicPr>
          <p:cNvPr id="7" name="Espaço Reservado para Conteúdo 3" descr="Mapa&#10;&#10;Descrição gerada automaticamente">
            <a:extLst>
              <a:ext uri="{FF2B5EF4-FFF2-40B4-BE49-F238E27FC236}">
                <a16:creationId xmlns:a16="http://schemas.microsoft.com/office/drawing/2014/main" id="{1C5932DB-92B2-4665-9532-F725D690C3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7" t="-278" r="41802"/>
          <a:stretch/>
        </p:blipFill>
        <p:spPr>
          <a:xfrm>
            <a:off x="9223741" y="3542916"/>
            <a:ext cx="2860252" cy="30769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5433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85DA03-8CD3-7E7B-F593-00EC30E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>
                <a:solidFill>
                  <a:srgbClr val="EBEBEB"/>
                </a:solidFill>
              </a:rPr>
              <a:t>Regulamentação Pertinente</a:t>
            </a:r>
            <a:br>
              <a:rPr lang="pt-BR" sz="3300">
                <a:solidFill>
                  <a:srgbClr val="EBEBEB"/>
                </a:solidFill>
              </a:rPr>
            </a:br>
            <a:endParaRPr lang="pt-BR" sz="3300">
              <a:solidFill>
                <a:srgbClr val="EBEBEB"/>
              </a:solidFill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2207A-044A-FB2C-6E91-60D5C0105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3150" y="2715295"/>
            <a:ext cx="2899236" cy="379438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j-lt"/>
                <a:cs typeface="+mj-lt"/>
              </a:rPr>
              <a:t>Uma </a:t>
            </a:r>
            <a:r>
              <a:rPr lang="en-US" dirty="0" err="1">
                <a:ea typeface="+mj-lt"/>
                <a:cs typeface="+mj-lt"/>
              </a:rPr>
              <a:t>área</a:t>
            </a:r>
            <a:r>
              <a:rPr lang="en-US" dirty="0">
                <a:ea typeface="+mj-lt"/>
                <a:cs typeface="+mj-lt"/>
              </a:rPr>
              <a:t> do site </a:t>
            </a:r>
            <a:r>
              <a:rPr lang="en-US" dirty="0" err="1">
                <a:ea typeface="+mj-lt"/>
                <a:cs typeface="+mj-lt"/>
              </a:rPr>
              <a:t>dedicada</a:t>
            </a:r>
            <a:r>
              <a:rPr lang="en-US" dirty="0">
                <a:ea typeface="+mj-lt"/>
                <a:cs typeface="+mj-lt"/>
              </a:rPr>
              <a:t> a </a:t>
            </a:r>
            <a:r>
              <a:rPr lang="en-US" dirty="0" err="1">
                <a:ea typeface="+mj-lt"/>
                <a:cs typeface="+mj-lt"/>
              </a:rPr>
              <a:t>apresentar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regulamentações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úteis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sobre</a:t>
            </a:r>
            <a:r>
              <a:rPr lang="en-US" dirty="0">
                <a:ea typeface="+mj-lt"/>
                <a:cs typeface="+mj-lt"/>
              </a:rPr>
              <a:t> o </a:t>
            </a:r>
            <a:r>
              <a:rPr lang="en-US" dirty="0" err="1">
                <a:ea typeface="+mj-lt"/>
                <a:cs typeface="+mj-lt"/>
              </a:rPr>
              <a:t>descarte</a:t>
            </a:r>
            <a:r>
              <a:rPr lang="en-US" dirty="0">
                <a:ea typeface="+mj-lt"/>
                <a:cs typeface="+mj-lt"/>
              </a:rPr>
              <a:t> de </a:t>
            </a:r>
            <a:r>
              <a:rPr lang="en-US" dirty="0" err="1">
                <a:ea typeface="+mj-lt"/>
                <a:cs typeface="+mj-lt"/>
              </a:rPr>
              <a:t>resíduos</a:t>
            </a:r>
            <a:r>
              <a:rPr lang="en-US" dirty="0">
                <a:ea typeface="+mj-lt"/>
                <a:cs typeface="+mj-lt"/>
              </a:rPr>
              <a:t>. Para </a:t>
            </a:r>
            <a:r>
              <a:rPr lang="en-US" dirty="0" err="1">
                <a:ea typeface="+mj-lt"/>
                <a:cs typeface="+mj-lt"/>
              </a:rPr>
              <a:t>maior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conveniência</a:t>
            </a:r>
            <a:r>
              <a:rPr lang="en-US" dirty="0">
                <a:ea typeface="+mj-lt"/>
                <a:cs typeface="+mj-lt"/>
              </a:rPr>
              <a:t>, </a:t>
            </a:r>
            <a:r>
              <a:rPr lang="en-US" dirty="0" err="1">
                <a:ea typeface="+mj-lt"/>
                <a:cs typeface="+mj-lt"/>
              </a:rPr>
              <a:t>disponibilizamos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uma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opção</a:t>
            </a:r>
            <a:r>
              <a:rPr lang="en-US" dirty="0">
                <a:ea typeface="+mj-lt"/>
                <a:cs typeface="+mj-lt"/>
              </a:rPr>
              <a:t> de </a:t>
            </a:r>
            <a:r>
              <a:rPr lang="en-US" dirty="0" err="1">
                <a:ea typeface="+mj-lt"/>
                <a:cs typeface="+mj-lt"/>
              </a:rPr>
              <a:t>cadastro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nossa</a:t>
            </a:r>
            <a:r>
              <a:rPr lang="en-US" dirty="0">
                <a:ea typeface="+mj-lt"/>
                <a:cs typeface="+mj-lt"/>
              </a:rPr>
              <a:t> newsletter, que </a:t>
            </a:r>
            <a:r>
              <a:rPr lang="en-US" dirty="0" err="1">
                <a:ea typeface="+mj-lt"/>
                <a:cs typeface="+mj-lt"/>
              </a:rPr>
              <a:t>mantém</a:t>
            </a:r>
            <a:r>
              <a:rPr lang="en-US" dirty="0">
                <a:ea typeface="+mj-lt"/>
                <a:cs typeface="+mj-lt"/>
              </a:rPr>
              <a:t> o </a:t>
            </a:r>
            <a:r>
              <a:rPr lang="en-US" dirty="0" err="1">
                <a:ea typeface="+mj-lt"/>
                <a:cs typeface="+mj-lt"/>
              </a:rPr>
              <a:t>usuário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atualizado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sobre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quaisquer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novidades</a:t>
            </a:r>
            <a:r>
              <a:rPr lang="en-US" dirty="0">
                <a:ea typeface="+mj-lt"/>
                <a:cs typeface="+mj-lt"/>
              </a:rPr>
              <a:t> no </a:t>
            </a:r>
            <a:r>
              <a:rPr lang="en-US" dirty="0" err="1">
                <a:ea typeface="+mj-lt"/>
                <a:cs typeface="+mj-lt"/>
              </a:rPr>
              <a:t>tema</a:t>
            </a:r>
            <a:r>
              <a:rPr lang="en-US" dirty="0">
                <a:ea typeface="+mj-lt"/>
                <a:cs typeface="+mj-lt"/>
              </a:rPr>
              <a:t>.</a:t>
            </a:r>
          </a:p>
        </p:txBody>
      </p:sp>
      <p:pic>
        <p:nvPicPr>
          <p:cNvPr id="4" name="Espaço Reservado para Conteúdo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0193F62-9A18-A14C-B8B8-D3858A7F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4" y="2541461"/>
            <a:ext cx="9783544" cy="40514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4493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85DA03-8CD3-7E7B-F593-00EC30E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pt-BR" sz="3200">
                <a:solidFill>
                  <a:srgbClr val="EBEBEB"/>
                </a:solidFill>
              </a:rPr>
              <a:t>Educacional</a:t>
            </a: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72207A-044A-FB2C-6E91-60D5C0105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  <a:ea typeface="+mj-lt"/>
                <a:cs typeface="+mj-lt"/>
              </a:rPr>
              <a:t>Uma área com informação educacional sobre reciclagem </a:t>
            </a:r>
          </a:p>
        </p:txBody>
      </p:sp>
      <p:pic>
        <p:nvPicPr>
          <p:cNvPr id="4" name="Espaço Reservado para Conteúdo 3" descr="Uma imagem contendo Texto&#10;&#10;Descrição gerada automaticamente">
            <a:extLst>
              <a:ext uri="{FF2B5EF4-FFF2-40B4-BE49-F238E27FC236}">
                <a16:creationId xmlns:a16="http://schemas.microsoft.com/office/drawing/2014/main" id="{50193F62-9A18-A14C-B8B8-D3858A7F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25" y="1717857"/>
            <a:ext cx="7612751" cy="38231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7975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3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914096-D3F9-E538-A2A2-24CA1D817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231" y="938953"/>
            <a:ext cx="6630143" cy="4980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Usuários Premium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665C23-5EB9-0F89-B045-597B5697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848" y="1317171"/>
            <a:ext cx="3169309" cy="4223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bg2"/>
                </a:solidFill>
              </a:rPr>
              <a:t>Area do site</a:t>
            </a:r>
            <a:r>
              <a:rPr lang="en-US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voltada</a:t>
            </a:r>
            <a:r>
              <a:rPr lang="en-US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empresas</a:t>
            </a:r>
            <a:r>
              <a:rPr lang="en-US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.</a:t>
            </a:r>
            <a:endParaRPr lang="en-US" cap="al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6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C06EA-43B9-B39A-4432-276C8DBE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33349"/>
            <a:ext cx="3108626" cy="1444752"/>
          </a:xfrm>
        </p:spPr>
        <p:txBody>
          <a:bodyPr anchor="b">
            <a:normAutofit/>
          </a:bodyPr>
          <a:lstStyle/>
          <a:p>
            <a:r>
              <a:rPr lang="pt-BR" sz="3200">
                <a:solidFill>
                  <a:srgbClr val="EBEBEB"/>
                </a:solidFill>
              </a:rPr>
              <a:t>Interface Premium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59CDB-306E-9B68-67F0-860F744C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80" y="1574612"/>
            <a:ext cx="3507194" cy="4997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FFFFFF"/>
                </a:solidFill>
              </a:rPr>
              <a:t>Uma nova interface é </a:t>
            </a:r>
            <a:r>
              <a:rPr lang="en-US" sz="1300" dirty="0" err="1">
                <a:solidFill>
                  <a:srgbClr val="FFFFFF"/>
                </a:solidFill>
              </a:rPr>
              <a:t>apresentada</a:t>
            </a:r>
            <a:r>
              <a:rPr lang="en-US" sz="1300" dirty="0">
                <a:solidFill>
                  <a:srgbClr val="FFFFFF"/>
                </a:solidFill>
              </a:rPr>
              <a:t> para </a:t>
            </a:r>
            <a:r>
              <a:rPr lang="en-US" sz="1300" dirty="0" err="1">
                <a:solidFill>
                  <a:srgbClr val="FFFFFF"/>
                </a:solidFill>
              </a:rPr>
              <a:t>os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usuários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assinantes</a:t>
            </a:r>
            <a:r>
              <a:rPr lang="en-US" sz="1300" dirty="0">
                <a:solidFill>
                  <a:srgbClr val="FFFFFF"/>
                </a:solidFill>
              </a:rPr>
              <a:t> do site. </a:t>
            </a:r>
          </a:p>
          <a:p>
            <a:pPr>
              <a:buClr>
                <a:srgbClr val="F7F7F7"/>
              </a:buClr>
            </a:pPr>
            <a:r>
              <a:rPr lang="en-US" sz="1300" dirty="0">
                <a:solidFill>
                  <a:srgbClr val="FFFFFF"/>
                </a:solidFill>
              </a:rPr>
              <a:t> Pin's da </a:t>
            </a:r>
            <a:r>
              <a:rPr lang="en-US" sz="1300" dirty="0" err="1">
                <a:solidFill>
                  <a:srgbClr val="FFFFFF"/>
                </a:solidFill>
              </a:rPr>
              <a:t>empresa</a:t>
            </a:r>
            <a:r>
              <a:rPr lang="en-US" sz="1300" dirty="0">
                <a:solidFill>
                  <a:srgbClr val="FFFFFF"/>
                </a:solidFill>
              </a:rPr>
              <a:t>, do </a:t>
            </a:r>
            <a:r>
              <a:rPr lang="en-US" sz="1300" dirty="0" err="1">
                <a:solidFill>
                  <a:srgbClr val="FFFFFF"/>
                </a:solidFill>
              </a:rPr>
              <a:t>usuário</a:t>
            </a:r>
            <a:r>
              <a:rPr lang="en-US" sz="1300" dirty="0">
                <a:solidFill>
                  <a:srgbClr val="FFFFFF"/>
                </a:solidFill>
              </a:rPr>
              <a:t> e </a:t>
            </a:r>
            <a:r>
              <a:rPr lang="en-US" sz="1300" dirty="0" err="1">
                <a:solidFill>
                  <a:srgbClr val="FFFFFF"/>
                </a:solidFill>
              </a:rPr>
              <a:t>pontos</a:t>
            </a:r>
            <a:r>
              <a:rPr lang="en-US" sz="1300" dirty="0">
                <a:solidFill>
                  <a:srgbClr val="FFFFFF"/>
                </a:solidFill>
              </a:rPr>
              <a:t> de coleta </a:t>
            </a:r>
            <a:r>
              <a:rPr lang="en-US" sz="1300" dirty="0" err="1">
                <a:solidFill>
                  <a:srgbClr val="FFFFFF"/>
                </a:solidFill>
              </a:rPr>
              <a:t>relacionados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aos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resíduos</a:t>
            </a:r>
            <a:r>
              <a:rPr lang="en-US" sz="1300" dirty="0">
                <a:solidFill>
                  <a:srgbClr val="FFFFFF"/>
                </a:solidFill>
              </a:rPr>
              <a:t> da </a:t>
            </a:r>
            <a:r>
              <a:rPr lang="en-US" sz="1300" dirty="0" err="1">
                <a:solidFill>
                  <a:srgbClr val="FFFFFF"/>
                </a:solidFill>
              </a:rPr>
              <a:t>empresa</a:t>
            </a:r>
            <a:r>
              <a:rPr lang="en-US" sz="1300" dirty="0">
                <a:solidFill>
                  <a:srgbClr val="FFFFFF"/>
                </a:solidFill>
              </a:rPr>
              <a:t>.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 sz="1300" dirty="0" err="1">
                <a:solidFill>
                  <a:srgbClr val="FFFFFF"/>
                </a:solidFill>
              </a:rPr>
              <a:t>Há</a:t>
            </a:r>
            <a:r>
              <a:rPr lang="en-US" sz="1300" dirty="0">
                <a:solidFill>
                  <a:srgbClr val="FFFFFF"/>
                </a:solidFill>
              </a:rPr>
              <a:t> a </a:t>
            </a:r>
            <a:r>
              <a:rPr lang="en-US" sz="1300" dirty="0" err="1">
                <a:solidFill>
                  <a:srgbClr val="FFFFFF"/>
                </a:solidFill>
              </a:rPr>
              <a:t>possibilidade</a:t>
            </a:r>
            <a:r>
              <a:rPr lang="en-US" sz="1300" dirty="0">
                <a:solidFill>
                  <a:srgbClr val="FFFFFF"/>
                </a:solidFill>
              </a:rPr>
              <a:t> de </a:t>
            </a:r>
            <a:r>
              <a:rPr lang="en-US" sz="1300" dirty="0" err="1">
                <a:solidFill>
                  <a:srgbClr val="FFFFFF"/>
                </a:solidFill>
              </a:rPr>
              <a:t>atualizar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os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materiais</a:t>
            </a:r>
            <a:r>
              <a:rPr lang="en-US" sz="1300" dirty="0">
                <a:solidFill>
                  <a:srgbClr val="FFFFFF"/>
                </a:solidFill>
              </a:rPr>
              <a:t> de </a:t>
            </a:r>
            <a:r>
              <a:rPr lang="en-US" sz="1300" dirty="0" err="1">
                <a:solidFill>
                  <a:srgbClr val="FFFFFF"/>
                </a:solidFill>
              </a:rPr>
              <a:t>descarte</a:t>
            </a:r>
            <a:r>
              <a:rPr lang="en-US" sz="1300" dirty="0">
                <a:solidFill>
                  <a:srgbClr val="FFFFFF"/>
                </a:solidFill>
              </a:rPr>
              <a:t> para </a:t>
            </a:r>
            <a:r>
              <a:rPr lang="en-US" sz="1300" dirty="0" err="1">
                <a:solidFill>
                  <a:srgbClr val="FFFFFF"/>
                </a:solidFill>
              </a:rPr>
              <a:t>centros</a:t>
            </a:r>
            <a:r>
              <a:rPr lang="en-US" sz="1300" dirty="0">
                <a:solidFill>
                  <a:srgbClr val="FFFFFF"/>
                </a:solidFill>
              </a:rPr>
              <a:t> de coleta que </a:t>
            </a:r>
            <a:r>
              <a:rPr lang="en-US" sz="1300" dirty="0" err="1">
                <a:solidFill>
                  <a:srgbClr val="FFFFFF"/>
                </a:solidFill>
              </a:rPr>
              <a:t>queiram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retirar</a:t>
            </a:r>
            <a:r>
              <a:rPr lang="en-US" sz="1300" dirty="0">
                <a:solidFill>
                  <a:srgbClr val="FFFFFF"/>
                </a:solidFill>
              </a:rPr>
              <a:t> o material no local. </a:t>
            </a:r>
          </a:p>
          <a:p>
            <a:pPr>
              <a:buClr>
                <a:srgbClr val="8AD0D6"/>
              </a:buClr>
            </a:pPr>
            <a:r>
              <a:rPr lang="en-US" sz="1300" dirty="0" err="1">
                <a:solidFill>
                  <a:srgbClr val="FFFFFF"/>
                </a:solidFill>
              </a:rPr>
              <a:t>Opção</a:t>
            </a:r>
            <a:r>
              <a:rPr lang="en-US" sz="1300" dirty="0">
                <a:solidFill>
                  <a:srgbClr val="FFFFFF"/>
                </a:solidFill>
              </a:rPr>
              <a:t> para </a:t>
            </a:r>
            <a:r>
              <a:rPr lang="en-US" sz="1300" dirty="0" err="1">
                <a:solidFill>
                  <a:srgbClr val="FFFFFF"/>
                </a:solidFill>
              </a:rPr>
              <a:t>área</a:t>
            </a:r>
            <a:r>
              <a:rPr lang="en-US" sz="1300" dirty="0">
                <a:solidFill>
                  <a:srgbClr val="FFFFFF"/>
                </a:solidFill>
              </a:rPr>
              <a:t> de </a:t>
            </a:r>
            <a:r>
              <a:rPr lang="en-US" sz="1300" dirty="0" err="1">
                <a:solidFill>
                  <a:srgbClr val="FFFFFF"/>
                </a:solidFill>
              </a:rPr>
              <a:t>créditos</a:t>
            </a:r>
            <a:r>
              <a:rPr lang="en-US" sz="1300" dirty="0">
                <a:solidFill>
                  <a:srgbClr val="FFFFFF"/>
                </a:solidFill>
              </a:rPr>
              <a:t> de </a:t>
            </a:r>
            <a:r>
              <a:rPr lang="en-US" sz="1300" dirty="0" err="1">
                <a:solidFill>
                  <a:srgbClr val="FFFFFF"/>
                </a:solidFill>
              </a:rPr>
              <a:t>carbono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ou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relatórios</a:t>
            </a:r>
            <a:r>
              <a:rPr lang="en-US" sz="1300" dirty="0">
                <a:solidFill>
                  <a:srgbClr val="FFFFFF"/>
                </a:solidFill>
              </a:rPr>
              <a:t> de </a:t>
            </a:r>
            <a:r>
              <a:rPr lang="en-US" sz="1300" dirty="0" err="1">
                <a:solidFill>
                  <a:srgbClr val="FFFFFF"/>
                </a:solidFill>
              </a:rPr>
              <a:t>impacto</a:t>
            </a:r>
            <a:r>
              <a:rPr lang="en-US" sz="1300" dirty="0">
                <a:solidFill>
                  <a:srgbClr val="FFFFFF"/>
                </a:solidFill>
              </a:rPr>
              <a:t> </a:t>
            </a:r>
            <a:r>
              <a:rPr lang="en-US" sz="1300" dirty="0" err="1">
                <a:solidFill>
                  <a:srgbClr val="FFFFFF"/>
                </a:solidFill>
              </a:rPr>
              <a:t>ambiental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4" name="Espaço Reservado para Conteúdo 3" descr="Mapa&#10;&#10;Descrição gerada automaticamente">
            <a:extLst>
              <a:ext uri="{FF2B5EF4-FFF2-40B4-BE49-F238E27FC236}">
                <a16:creationId xmlns:a16="http://schemas.microsoft.com/office/drawing/2014/main" id="{5B0FF598-194B-A1FC-7821-825BCAA0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4" t="-5" r="234" b="180"/>
          <a:stretch/>
        </p:blipFill>
        <p:spPr>
          <a:xfrm>
            <a:off x="4656049" y="1285874"/>
            <a:ext cx="7452101" cy="528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968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A9DC0-35D5-8FEF-1A92-68B928376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Seção de Créditos de Carbono</a:t>
            </a:r>
            <a:br>
              <a:rPr lang="pt-BR">
                <a:solidFill>
                  <a:srgbClr val="FFFFFF"/>
                </a:solidFill>
              </a:rPr>
            </a:br>
            <a:endParaRPr lang="pt-BR">
              <a:solidFill>
                <a:srgbClr val="FFFFF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9EA771-92F2-5566-FE06-29A4E32DB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j-lt"/>
                <a:cs typeface="+mj-lt"/>
              </a:rPr>
              <a:t>Seção exclusiva para empresas que emitem ou contribuem para a redução de gases de efeito estufa.</a:t>
            </a:r>
            <a:endParaRPr lang="pt-BR" dirty="0"/>
          </a:p>
          <a:p>
            <a:pPr>
              <a:buClr>
                <a:srgbClr val="8AD0D6"/>
              </a:buClr>
            </a:pPr>
            <a:r>
              <a:rPr lang="pt-BR" dirty="0">
                <a:ea typeface="+mj-lt"/>
                <a:cs typeface="+mj-lt"/>
              </a:rPr>
              <a:t>Cada crédito de carbono equivale a uma tonelada de dióxido de carbono (CO₂) que foi evitada ou removida da atmosfera.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557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229325-D9DB-7D0B-0D85-6836D233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" y="958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Créditos de Carbono 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60A2C453-3E35-0A36-3CF4-9F9F5BA0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" r="435"/>
          <a:stretch/>
        </p:blipFill>
        <p:spPr>
          <a:xfrm>
            <a:off x="7220078" y="10"/>
            <a:ext cx="4971922" cy="2285990"/>
          </a:xfrm>
          <a:custGeom>
            <a:avLst/>
            <a:gdLst/>
            <a:ahLst/>
            <a:cxnLst/>
            <a:rect l="l" t="t" r="r" b="b"/>
            <a:pathLst>
              <a:path w="4971922" h="2286000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71922" y="1"/>
                </a:lnTo>
                <a:lnTo>
                  <a:pt x="4971922" y="2286000"/>
                </a:lnTo>
                <a:lnTo>
                  <a:pt x="232518" y="2286000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F0AA6-6438-96E3-D15A-D937CE801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1143000"/>
            <a:ext cx="6531089" cy="5080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 </a:t>
            </a:r>
            <a:r>
              <a:rPr lang="en-US" dirty="0" err="1">
                <a:solidFill>
                  <a:srgbClr val="FFFFFF"/>
                </a:solidFill>
              </a:rPr>
              <a:t>primeira</a:t>
            </a:r>
            <a:r>
              <a:rPr lang="en-US" dirty="0">
                <a:solidFill>
                  <a:srgbClr val="FFFFFF"/>
                </a:solidFill>
              </a:rPr>
              <a:t> aba </a:t>
            </a:r>
            <a:r>
              <a:rPr lang="en-US" dirty="0" err="1">
                <a:solidFill>
                  <a:srgbClr val="FFFFFF"/>
                </a:solidFill>
              </a:rPr>
              <a:t>desta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seção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usuário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analisa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viabilidade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empresa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participar</a:t>
            </a:r>
            <a:r>
              <a:rPr lang="en-US" dirty="0">
                <a:solidFill>
                  <a:srgbClr val="FFFFFF"/>
                </a:solidFill>
              </a:rPr>
              <a:t> do mercado de </a:t>
            </a:r>
            <a:r>
              <a:rPr lang="en-US" dirty="0" err="1">
                <a:solidFill>
                  <a:srgbClr val="FFFFFF"/>
                </a:solidFill>
              </a:rPr>
              <a:t>compra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venda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créditos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carbono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buClr>
                <a:srgbClr val="8AD0D6"/>
              </a:buClr>
            </a:pPr>
            <a:r>
              <a:rPr lang="en-US" dirty="0">
                <a:solidFill>
                  <a:srgbClr val="FFFFFF"/>
                </a:solidFill>
              </a:rPr>
              <a:t>Na </a:t>
            </a:r>
            <a:r>
              <a:rPr lang="en-US" dirty="0" err="1">
                <a:solidFill>
                  <a:srgbClr val="FFFFFF"/>
                </a:solidFill>
              </a:rPr>
              <a:t>segunda</a:t>
            </a:r>
            <a:r>
              <a:rPr lang="en-US" dirty="0">
                <a:solidFill>
                  <a:srgbClr val="FFFFFF"/>
                </a:solidFill>
              </a:rPr>
              <a:t> aba </a:t>
            </a:r>
            <a:r>
              <a:rPr lang="en-US" dirty="0" err="1">
                <a:solidFill>
                  <a:srgbClr val="FFFFFF"/>
                </a:solidFill>
              </a:rPr>
              <a:t>está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seção</a:t>
            </a:r>
            <a:r>
              <a:rPr lang="en-US" dirty="0">
                <a:solidFill>
                  <a:srgbClr val="FFFFFF"/>
                </a:solidFill>
              </a:rPr>
              <a:t> "</a:t>
            </a:r>
            <a:r>
              <a:rPr lang="en-US" dirty="0" err="1">
                <a:solidFill>
                  <a:srgbClr val="FFFFFF"/>
                </a:solidFill>
              </a:rPr>
              <a:t>Comprar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Créditos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Carbono</a:t>
            </a:r>
            <a:r>
              <a:rPr lang="en-US" dirty="0">
                <a:solidFill>
                  <a:srgbClr val="FFFFFF"/>
                </a:solidFill>
              </a:rPr>
              <a:t>" </a:t>
            </a:r>
            <a:r>
              <a:rPr lang="en-US" dirty="0" err="1">
                <a:solidFill>
                  <a:srgbClr val="FFFFFF"/>
                </a:solidFill>
              </a:rPr>
              <a:t>onde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usuário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estipula</a:t>
            </a:r>
            <a:r>
              <a:rPr lang="en-US" dirty="0">
                <a:solidFill>
                  <a:srgbClr val="FFFFFF"/>
                </a:solidFill>
              </a:rPr>
              <a:t> para qual </a:t>
            </a:r>
            <a:r>
              <a:rPr lang="en-US" dirty="0" err="1">
                <a:solidFill>
                  <a:srgbClr val="FFFFFF"/>
                </a:solidFill>
              </a:rPr>
              <a:t>empresa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cadastrada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perfil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irá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direcionar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créditos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bem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como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quantia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desejada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>
              <a:buClr>
                <a:srgbClr val="8AD0D6"/>
              </a:buClr>
            </a:pPr>
            <a:r>
              <a:rPr lang="en-US" dirty="0">
                <a:solidFill>
                  <a:srgbClr val="FFFFFF"/>
                </a:solidFill>
              </a:rPr>
              <a:t>Na Terceira aba </a:t>
            </a:r>
            <a:r>
              <a:rPr lang="en-US" dirty="0" err="1">
                <a:solidFill>
                  <a:srgbClr val="FFFFFF"/>
                </a:solidFill>
              </a:rPr>
              <a:t>está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seção</a:t>
            </a:r>
            <a:r>
              <a:rPr lang="en-US" dirty="0">
                <a:solidFill>
                  <a:srgbClr val="FFFFFF"/>
                </a:solidFill>
              </a:rPr>
              <a:t> "Venda de </a:t>
            </a:r>
            <a:r>
              <a:rPr lang="en-US" dirty="0" err="1">
                <a:solidFill>
                  <a:srgbClr val="FFFFFF"/>
                </a:solidFill>
              </a:rPr>
              <a:t>Créditos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Carbono</a:t>
            </a:r>
            <a:r>
              <a:rPr lang="en-US" dirty="0">
                <a:solidFill>
                  <a:srgbClr val="FFFFFF"/>
                </a:solidFill>
              </a:rPr>
              <a:t>" </a:t>
            </a:r>
            <a:r>
              <a:rPr lang="en-US" dirty="0" err="1">
                <a:solidFill>
                  <a:srgbClr val="FFFFFF"/>
                </a:solidFill>
              </a:rPr>
              <a:t>direcionada</a:t>
            </a:r>
            <a:r>
              <a:rPr lang="en-US" dirty="0">
                <a:solidFill>
                  <a:srgbClr val="FFFFFF"/>
                </a:solidFill>
              </a:rPr>
              <a:t> à </a:t>
            </a:r>
            <a:r>
              <a:rPr lang="en-US" dirty="0" err="1">
                <a:solidFill>
                  <a:srgbClr val="FFFFFF"/>
                </a:solidFill>
              </a:rPr>
              <a:t>empresas</a:t>
            </a:r>
            <a:r>
              <a:rPr lang="en-US" dirty="0">
                <a:solidFill>
                  <a:srgbClr val="FFFFFF"/>
                </a:solidFill>
              </a:rPr>
              <a:t> com </a:t>
            </a:r>
            <a:r>
              <a:rPr lang="en-US" dirty="0" err="1">
                <a:solidFill>
                  <a:srgbClr val="FFFFFF"/>
                </a:solidFill>
              </a:rPr>
              <a:t>projetos</a:t>
            </a:r>
            <a:r>
              <a:rPr lang="en-US" dirty="0">
                <a:solidFill>
                  <a:srgbClr val="FFFFFF"/>
                </a:solidFill>
              </a:rPr>
              <a:t> que </a:t>
            </a:r>
            <a:r>
              <a:rPr lang="en-US" dirty="0" err="1">
                <a:solidFill>
                  <a:srgbClr val="FFFFFF"/>
                </a:solidFill>
              </a:rPr>
              <a:t>retiram</a:t>
            </a:r>
            <a:r>
              <a:rPr lang="en-US" dirty="0">
                <a:solidFill>
                  <a:srgbClr val="FFFFFF"/>
                </a:solidFill>
              </a:rPr>
              <a:t> CO2 da </a:t>
            </a:r>
            <a:r>
              <a:rPr lang="en-US" dirty="0" err="1">
                <a:solidFill>
                  <a:srgbClr val="FFFFFF"/>
                </a:solidFill>
              </a:rPr>
              <a:t>atmosfera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4" name="Espaço Reservado para Conteúdo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FCE7DDB-78C5-A53E-C17F-CFCE8B7FEA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8" r="3948"/>
          <a:stretch/>
        </p:blipFill>
        <p:spPr>
          <a:xfrm>
            <a:off x="7437114" y="2286000"/>
            <a:ext cx="4754886" cy="2286000"/>
          </a:xfrm>
          <a:custGeom>
            <a:avLst/>
            <a:gdLst/>
            <a:ahLst/>
            <a:cxnLst/>
            <a:rect l="l" t="t" r="r" b="b"/>
            <a:pathLst>
              <a:path w="4754886" h="2286000">
                <a:moveTo>
                  <a:pt x="15482" y="0"/>
                </a:moveTo>
                <a:lnTo>
                  <a:pt x="4754886" y="0"/>
                </a:lnTo>
                <a:lnTo>
                  <a:pt x="4754886" y="2286000"/>
                </a:lnTo>
                <a:lnTo>
                  <a:pt x="0" y="2286000"/>
                </a:lnTo>
                <a:lnTo>
                  <a:pt x="8036" y="2135352"/>
                </a:lnTo>
                <a:lnTo>
                  <a:pt x="12742" y="2007793"/>
                </a:lnTo>
                <a:lnTo>
                  <a:pt x="17953" y="1877492"/>
                </a:lnTo>
                <a:lnTo>
                  <a:pt x="22827" y="1745133"/>
                </a:lnTo>
                <a:lnTo>
                  <a:pt x="26021" y="1612087"/>
                </a:lnTo>
                <a:lnTo>
                  <a:pt x="28879" y="1476299"/>
                </a:lnTo>
                <a:lnTo>
                  <a:pt x="31904" y="1339139"/>
                </a:lnTo>
                <a:lnTo>
                  <a:pt x="33921" y="1199236"/>
                </a:lnTo>
                <a:lnTo>
                  <a:pt x="33921" y="1057961"/>
                </a:lnTo>
                <a:lnTo>
                  <a:pt x="34930" y="915315"/>
                </a:lnTo>
                <a:lnTo>
                  <a:pt x="33921" y="771297"/>
                </a:lnTo>
                <a:lnTo>
                  <a:pt x="31904" y="625221"/>
                </a:lnTo>
                <a:lnTo>
                  <a:pt x="30055" y="479146"/>
                </a:lnTo>
                <a:lnTo>
                  <a:pt x="26021" y="331013"/>
                </a:lnTo>
                <a:lnTo>
                  <a:pt x="21819" y="181509"/>
                </a:lnTo>
                <a:lnTo>
                  <a:pt x="16944" y="32004"/>
                </a:lnTo>
                <a:close/>
              </a:path>
            </a:pathLst>
          </a:cu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7CB44A3-C762-CE0D-BD7B-501FAEB5D7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74" r="6711" b="3"/>
          <a:stretch/>
        </p:blipFill>
        <p:spPr>
          <a:xfrm>
            <a:off x="7218902" y="4572000"/>
            <a:ext cx="4973099" cy="2286000"/>
          </a:xfrm>
          <a:custGeom>
            <a:avLst/>
            <a:gdLst/>
            <a:ahLst/>
            <a:cxnLst/>
            <a:rect l="l" t="t" r="r" b="b"/>
            <a:pathLst>
              <a:path w="4973099" h="2286000">
                <a:moveTo>
                  <a:pt x="218212" y="0"/>
                </a:moveTo>
                <a:lnTo>
                  <a:pt x="4973099" y="0"/>
                </a:lnTo>
                <a:lnTo>
                  <a:pt x="4973099" y="2286000"/>
                </a:lnTo>
                <a:lnTo>
                  <a:pt x="897889" y="2286000"/>
                </a:lnTo>
                <a:lnTo>
                  <a:pt x="0" y="2286000"/>
                </a:lnTo>
                <a:lnTo>
                  <a:pt x="5883" y="2245538"/>
                </a:lnTo>
                <a:lnTo>
                  <a:pt x="23197" y="2126894"/>
                </a:lnTo>
                <a:lnTo>
                  <a:pt x="35299" y="2040483"/>
                </a:lnTo>
                <a:lnTo>
                  <a:pt x="48074" y="1937613"/>
                </a:lnTo>
                <a:lnTo>
                  <a:pt x="63370" y="1815541"/>
                </a:lnTo>
                <a:lnTo>
                  <a:pt x="79507" y="1680438"/>
                </a:lnTo>
                <a:lnTo>
                  <a:pt x="96484" y="1528191"/>
                </a:lnTo>
                <a:lnTo>
                  <a:pt x="114469" y="1362227"/>
                </a:lnTo>
                <a:lnTo>
                  <a:pt x="132455" y="1181862"/>
                </a:lnTo>
                <a:lnTo>
                  <a:pt x="150776" y="989838"/>
                </a:lnTo>
                <a:lnTo>
                  <a:pt x="167753" y="782726"/>
                </a:lnTo>
                <a:lnTo>
                  <a:pt x="184058" y="566013"/>
                </a:lnTo>
                <a:lnTo>
                  <a:pt x="198850" y="336956"/>
                </a:lnTo>
                <a:lnTo>
                  <a:pt x="212969" y="982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409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Íon</vt:lpstr>
      <vt:lpstr>GreenCycle  Lucas Alcolea Oue Lucas  Israel França Gontijo Rafael Contarini Ferreira Barbosa Suelen Larissa Alvares Marchito Thiago Campos Brandão Mol</vt:lpstr>
      <vt:lpstr>Interface Padrão </vt:lpstr>
      <vt:lpstr>Funcionalidades da página principal</vt:lpstr>
      <vt:lpstr>Regulamentação Pertinente </vt:lpstr>
      <vt:lpstr>Educacional</vt:lpstr>
      <vt:lpstr>Usuários Premium </vt:lpstr>
      <vt:lpstr>Interface Premium</vt:lpstr>
      <vt:lpstr>Seção de Créditos de Carbono </vt:lpstr>
      <vt:lpstr>Créditos de Carbono </vt:lpstr>
      <vt:lpstr>Seção de Relatório de Impacto Ambiental </vt:lpstr>
      <vt:lpstr>Relatório de Impacto ambiental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442</cp:revision>
  <dcterms:created xsi:type="dcterms:W3CDTF">2024-11-24T06:20:48Z</dcterms:created>
  <dcterms:modified xsi:type="dcterms:W3CDTF">2024-11-24T10:41:30Z</dcterms:modified>
</cp:coreProperties>
</file>